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1191" r:id="rId2"/>
    <p:sldId id="1216" r:id="rId3"/>
    <p:sldId id="1114" r:id="rId4"/>
    <p:sldId id="1117" r:id="rId5"/>
    <p:sldId id="1218" r:id="rId6"/>
    <p:sldId id="1118" r:id="rId7"/>
    <p:sldId id="1220" r:id="rId8"/>
    <p:sldId id="1139" r:id="rId9"/>
    <p:sldId id="533" r:id="rId10"/>
    <p:sldId id="534" r:id="rId11"/>
    <p:sldId id="1148" r:id="rId12"/>
    <p:sldId id="1155" r:id="rId13"/>
    <p:sldId id="1039" r:id="rId14"/>
    <p:sldId id="121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6" userDrawn="1">
          <p15:clr>
            <a:srgbClr val="A4A3A4"/>
          </p15:clr>
        </p15:guide>
        <p15:guide id="2" pos="5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2"/>
    <a:srgbClr val="000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5994"/>
  </p:normalViewPr>
  <p:slideViewPr>
    <p:cSldViewPr snapToGrid="0" snapToObjects="1">
      <p:cViewPr varScale="1">
        <p:scale>
          <a:sx n="90" d="100"/>
          <a:sy n="90" d="100"/>
        </p:scale>
        <p:origin x="232" y="584"/>
      </p:cViewPr>
      <p:guideLst>
        <p:guide orient="horz" pos="3696"/>
        <p:guide pos="5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198B6-E1F0-3D42-9153-3C3716E3332B}" type="datetimeFigureOut">
              <a:rPr lang="en-US" smtClean="0"/>
              <a:t>10/2/20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9652C-AA4B-0742-8A0C-371BB86D6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46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>
            <a:extLst>
              <a:ext uri="{FF2B5EF4-FFF2-40B4-BE49-F238E27FC236}">
                <a16:creationId xmlns:a16="http://schemas.microsoft.com/office/drawing/2014/main" id="{9FA4490D-D4A4-034B-9842-2AED96A6F67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5" rIns="96649" bIns="48325" anchor="b"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57223-41AB-CB48-9D29-70289FC738B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5042" name="Rectangle 2">
            <a:extLst>
              <a:ext uri="{FF2B5EF4-FFF2-40B4-BE49-F238E27FC236}">
                <a16:creationId xmlns:a16="http://schemas.microsoft.com/office/drawing/2014/main" id="{740F7F93-FBC6-4742-87DD-5B7FB7D2E7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E9D157F1-6907-8241-A7D1-F5F4F28FE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peak load: 7million viewers, 2 Tbytes via </a:t>
            </a:r>
          </a:p>
        </p:txBody>
      </p:sp>
    </p:spTree>
    <p:extLst>
      <p:ext uri="{BB962C8B-B14F-4D97-AF65-F5344CB8AC3E}">
        <p14:creationId xmlns:p14="http://schemas.microsoft.com/office/powerpoint/2010/main" val="2940586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793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066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39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927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009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5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365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433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97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045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509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>
            <a:extLst>
              <a:ext uri="{FF2B5EF4-FFF2-40B4-BE49-F238E27FC236}">
                <a16:creationId xmlns:a16="http://schemas.microsoft.com/office/drawing/2014/main" id="{F97C318A-17ED-1542-9AD9-7A2248F12DF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5" rIns="96649" bIns="48325" anchor="b"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888FC7-8584-A54F-A1F0-E9C044658D3E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2994" name="Rectangle 2">
            <a:extLst>
              <a:ext uri="{FF2B5EF4-FFF2-40B4-BE49-F238E27FC236}">
                <a16:creationId xmlns:a16="http://schemas.microsoft.com/office/drawing/2014/main" id="{927CF829-8DED-9448-A937-FB315CAB3C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8C1486BF-9C4F-0F43-9A4E-0E1429CFE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Akamai: 100,000+ servers in 1000+ clusters in 1000+ networks in 70+ countries serving trillions of requests a day.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How many people use Netflix?</a:t>
            </a:r>
          </a:p>
        </p:txBody>
      </p:sp>
    </p:spTree>
    <p:extLst>
      <p:ext uri="{BB962C8B-B14F-4D97-AF65-F5344CB8AC3E}">
        <p14:creationId xmlns:p14="http://schemas.microsoft.com/office/powerpoint/2010/main" val="342309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5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7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1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3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A3"/>
          </a:solidFill>
          <a:latin typeface="+mn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urose.cslash.net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651C00-C245-A047-A258-600E278E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008" y="3655532"/>
            <a:ext cx="4926994" cy="2044701"/>
          </a:xfrm>
        </p:spPr>
        <p:txBody>
          <a:bodyPr>
            <a:normAutofit fontScale="77500" lnSpcReduction="20000"/>
          </a:bodyPr>
          <a:lstStyle/>
          <a:p>
            <a:pPr marL="130175" indent="0">
              <a:buNone/>
            </a:pPr>
            <a:r>
              <a:rPr lang="en-US" sz="3600" dirty="0"/>
              <a:t>Today (10/2/20):</a:t>
            </a:r>
          </a:p>
          <a:p>
            <a:pPr marL="406400" indent="-276225"/>
            <a:r>
              <a:rPr lang="en-US" sz="3600" dirty="0"/>
              <a:t>week in review</a:t>
            </a:r>
          </a:p>
          <a:p>
            <a:pPr marL="406400" lvl="0" indent="-276225"/>
            <a:r>
              <a:rPr lang="en-US" sz="3600" dirty="0"/>
              <a:t>Wireshark (time-permitting)</a:t>
            </a:r>
          </a:p>
          <a:p>
            <a:pPr marL="406400" lvl="0" indent="-276225"/>
            <a:r>
              <a:rPr lang="en-US" sz="3600" dirty="0"/>
              <a:t>looking ahead</a:t>
            </a:r>
          </a:p>
          <a:p>
            <a:pPr marL="130175" indent="0">
              <a:buNone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5B7ED0-CC60-524B-AAAC-22BD66E2E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356" y="3634704"/>
            <a:ext cx="3293615" cy="20406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F74779-95D0-7044-8FF1-0C4096D1A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738" y="266260"/>
            <a:ext cx="5432527" cy="17318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5C8812-6E42-AB41-93F2-0FE03B9D3A53}"/>
              </a:ext>
            </a:extLst>
          </p:cNvPr>
          <p:cNvSpPr txBox="1"/>
          <p:nvPr/>
        </p:nvSpPr>
        <p:spPr>
          <a:xfrm>
            <a:off x="8527312" y="1722474"/>
            <a:ext cx="3210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Class website: </a:t>
            </a:r>
            <a:r>
              <a:rPr lang="en-US" sz="2400" dirty="0">
                <a:hlinkClick r:id="rId5"/>
              </a:rPr>
              <a:t>http://kurose.cslash.net</a:t>
            </a:r>
            <a:endParaRPr lang="en-US" sz="2400" dirty="0"/>
          </a:p>
          <a:p>
            <a:r>
              <a:rPr lang="en-US" sz="2400" dirty="0" err="1"/>
              <a:t>kurose@cs.umass.edu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56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485">
            <a:extLst>
              <a:ext uri="{FF2B5EF4-FFF2-40B4-BE49-F238E27FC236}">
                <a16:creationId xmlns:a16="http://schemas.microsoft.com/office/drawing/2014/main" id="{D3CA8C78-AA59-A24B-B727-D151A079D1FC}"/>
              </a:ext>
            </a:extLst>
          </p:cNvPr>
          <p:cNvGrpSpPr>
            <a:grpSpLocks/>
          </p:cNvGrpSpPr>
          <p:nvPr/>
        </p:nvGrpSpPr>
        <p:grpSpPr bwMode="auto">
          <a:xfrm>
            <a:off x="2644455" y="3770050"/>
            <a:ext cx="7044059" cy="2764362"/>
            <a:chOff x="399122" y="1433580"/>
            <a:chExt cx="8437848" cy="5258263"/>
          </a:xfrm>
        </p:grpSpPr>
        <p:sp>
          <p:nvSpPr>
            <p:cNvPr id="214743" name="Freeform 84">
              <a:extLst>
                <a:ext uri="{FF2B5EF4-FFF2-40B4-BE49-F238E27FC236}">
                  <a16:creationId xmlns:a16="http://schemas.microsoft.com/office/drawing/2014/main" id="{A060C597-01E9-554B-B8BD-771A8A2A0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540" y="224137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44" name="Freeform 84">
              <a:extLst>
                <a:ext uri="{FF2B5EF4-FFF2-40B4-BE49-F238E27FC236}">
                  <a16:creationId xmlns:a16="http://schemas.microsoft.com/office/drawing/2014/main" id="{FB766578-AC48-D940-A2E4-3DFFA47D4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84" y="3041418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45" name="Freeform 84">
              <a:extLst>
                <a:ext uri="{FF2B5EF4-FFF2-40B4-BE49-F238E27FC236}">
                  <a16:creationId xmlns:a16="http://schemas.microsoft.com/office/drawing/2014/main" id="{7784D005-A9C4-3F44-8C8B-F862D7FA8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646" y="249535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46" name="Freeform 84">
              <a:extLst>
                <a:ext uri="{FF2B5EF4-FFF2-40B4-BE49-F238E27FC236}">
                  <a16:creationId xmlns:a16="http://schemas.microsoft.com/office/drawing/2014/main" id="{AF3297ED-6FF2-D74A-A40C-EB85E1D53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261" y="5352637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47" name="Freeform 84">
              <a:extLst>
                <a:ext uri="{FF2B5EF4-FFF2-40B4-BE49-F238E27FC236}">
                  <a16:creationId xmlns:a16="http://schemas.microsoft.com/office/drawing/2014/main" id="{7B5046C6-6E0C-8942-A4E9-C15175BE9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105" y="4730385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48" name="Freeform 84">
              <a:extLst>
                <a:ext uri="{FF2B5EF4-FFF2-40B4-BE49-F238E27FC236}">
                  <a16:creationId xmlns:a16="http://schemas.microsoft.com/office/drawing/2014/main" id="{1D4FE714-7EBB-1544-9F51-31F44E050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74" y="4070036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49" name="Freeform 84">
              <a:extLst>
                <a:ext uri="{FF2B5EF4-FFF2-40B4-BE49-F238E27FC236}">
                  <a16:creationId xmlns:a16="http://schemas.microsoft.com/office/drawing/2014/main" id="{14110D05-4BB8-BF41-8DE5-E9201FEFD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4047" y="2927126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50" name="Freeform 84">
              <a:extLst>
                <a:ext uri="{FF2B5EF4-FFF2-40B4-BE49-F238E27FC236}">
                  <a16:creationId xmlns:a16="http://schemas.microsoft.com/office/drawing/2014/main" id="{B9CFD74C-9E09-7B48-B364-ADBD99E15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955" y="2000097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51" name="Freeform 84">
              <a:extLst>
                <a:ext uri="{FF2B5EF4-FFF2-40B4-BE49-F238E27FC236}">
                  <a16:creationId xmlns:a16="http://schemas.microsoft.com/office/drawing/2014/main" id="{4F238408-D759-B946-9AE3-DCD9CA584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735" y="2647748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52" name="Freeform 84">
              <a:extLst>
                <a:ext uri="{FF2B5EF4-FFF2-40B4-BE49-F238E27FC236}">
                  <a16:creationId xmlns:a16="http://schemas.microsoft.com/office/drawing/2014/main" id="{080FAA08-DB3C-E84E-BC58-E0C6A54C5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478" y="197469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53" name="Freeform 84">
              <a:extLst>
                <a:ext uri="{FF2B5EF4-FFF2-40B4-BE49-F238E27FC236}">
                  <a16:creationId xmlns:a16="http://schemas.microsoft.com/office/drawing/2014/main" id="{36E8E47A-157C-F445-B1CB-D81F1CFF0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1589" y="5606617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54" name="Freeform 84">
              <a:extLst>
                <a:ext uri="{FF2B5EF4-FFF2-40B4-BE49-F238E27FC236}">
                  <a16:creationId xmlns:a16="http://schemas.microsoft.com/office/drawing/2014/main" id="{9FA6F6A3-A686-2048-8022-76ABCA26B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902" y="495896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55" name="Freeform 84">
              <a:extLst>
                <a:ext uri="{FF2B5EF4-FFF2-40B4-BE49-F238E27FC236}">
                  <a16:creationId xmlns:a16="http://schemas.microsoft.com/office/drawing/2014/main" id="{24739648-E5DE-8945-8268-3C6D0277B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1271" y="4044638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56" name="Freeform 84">
              <a:extLst>
                <a:ext uri="{FF2B5EF4-FFF2-40B4-BE49-F238E27FC236}">
                  <a16:creationId xmlns:a16="http://schemas.microsoft.com/office/drawing/2014/main" id="{44333E2C-6D42-2940-B6CB-E3C930D3A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088" y="584789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57" name="Freeform 84">
              <a:extLst>
                <a:ext uri="{FF2B5EF4-FFF2-40B4-BE49-F238E27FC236}">
                  <a16:creationId xmlns:a16="http://schemas.microsoft.com/office/drawing/2014/main" id="{6146EC4B-F1F9-2D45-8118-0F691C5B1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565" y="5987587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58" name="Freeform 84">
              <a:extLst>
                <a:ext uri="{FF2B5EF4-FFF2-40B4-BE49-F238E27FC236}">
                  <a16:creationId xmlns:a16="http://schemas.microsoft.com/office/drawing/2014/main" id="{738B05C2-CDE6-124B-A567-E47B252E6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203" y="583519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759" name="TextBox 4">
              <a:extLst>
                <a:ext uri="{FF2B5EF4-FFF2-40B4-BE49-F238E27FC236}">
                  <a16:creationId xmlns:a16="http://schemas.microsoft.com/office/drawing/2014/main" id="{78D3D6C5-B38A-2C46-B682-7E0D50502B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7360">
              <a:off x="5241476" y="1433580"/>
              <a:ext cx="651327" cy="99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214760" name="TextBox 179">
              <a:extLst>
                <a:ext uri="{FF2B5EF4-FFF2-40B4-BE49-F238E27FC236}">
                  <a16:creationId xmlns:a16="http://schemas.microsoft.com/office/drawing/2014/main" id="{4CD31A89-F8CF-6049-A5E5-85053FE0E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829263">
              <a:off x="7390643" y="3033432"/>
              <a:ext cx="1034279" cy="626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214761" name="TextBox 180">
              <a:extLst>
                <a:ext uri="{FF2B5EF4-FFF2-40B4-BE49-F238E27FC236}">
                  <a16:creationId xmlns:a16="http://schemas.microsoft.com/office/drawing/2014/main" id="{D2B68C45-7019-014E-9AEF-6434FE05CE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845918">
              <a:off x="6341242" y="5649517"/>
              <a:ext cx="651327" cy="99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214762" name="TextBox 181">
              <a:extLst>
                <a:ext uri="{FF2B5EF4-FFF2-40B4-BE49-F238E27FC236}">
                  <a16:creationId xmlns:a16="http://schemas.microsoft.com/office/drawing/2014/main" id="{7047D8F0-AC47-7C4D-B0ED-BA84F2FCFE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1651262">
              <a:off x="2063761" y="5696594"/>
              <a:ext cx="651327" cy="99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214763" name="TextBox 182">
              <a:extLst>
                <a:ext uri="{FF2B5EF4-FFF2-40B4-BE49-F238E27FC236}">
                  <a16:creationId xmlns:a16="http://schemas.microsoft.com/office/drawing/2014/main" id="{7A1EB57F-3C68-0B4D-A1B8-7F5F6B516D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607303">
              <a:off x="195356" y="3660805"/>
              <a:ext cx="1034279" cy="626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214764" name="TextBox 183">
              <a:extLst>
                <a:ext uri="{FF2B5EF4-FFF2-40B4-BE49-F238E27FC236}">
                  <a16:creationId xmlns:a16="http://schemas.microsoft.com/office/drawing/2014/main" id="{BE1173A8-62F0-C04C-BB53-F0B39FB9A2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079349">
              <a:off x="2482310" y="1498432"/>
              <a:ext cx="651327" cy="99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grpSp>
          <p:nvGrpSpPr>
            <p:cNvPr id="214765" name="Group 8">
              <a:extLst>
                <a:ext uri="{FF2B5EF4-FFF2-40B4-BE49-F238E27FC236}">
                  <a16:creationId xmlns:a16="http://schemas.microsoft.com/office/drawing/2014/main" id="{FE595CC6-E58E-EE4A-8E57-98EE43A698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6600" y="3746496"/>
              <a:ext cx="3225799" cy="1117598"/>
              <a:chOff x="7848600" y="2044700"/>
              <a:chExt cx="3200399" cy="1371600"/>
            </a:xfrm>
          </p:grpSpPr>
          <p:sp>
            <p:nvSpPr>
              <p:cNvPr id="214961" name="Oval 3">
                <a:extLst>
                  <a:ext uri="{FF2B5EF4-FFF2-40B4-BE49-F238E27FC236}">
                    <a16:creationId xmlns:a16="http://schemas.microsoft.com/office/drawing/2014/main" id="{3A2DEDDB-FB5B-4946-8CD8-74906340D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14962" name="Group 133">
                <a:extLst>
                  <a:ext uri="{FF2B5EF4-FFF2-40B4-BE49-F238E27FC236}">
                    <a16:creationId xmlns:a16="http://schemas.microsoft.com/office/drawing/2014/main" id="{21D80924-7CDB-4342-ACF8-4F970D327F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5035" name="Oval 407">
                  <a:extLst>
                    <a:ext uri="{FF2B5EF4-FFF2-40B4-BE49-F238E27FC236}">
                      <a16:creationId xmlns:a16="http://schemas.microsoft.com/office/drawing/2014/main" id="{61D0AC9A-8B66-2B4C-82C3-5309CE4BCA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5036" name="Rectangle 410">
                  <a:extLst>
                    <a:ext uri="{FF2B5EF4-FFF2-40B4-BE49-F238E27FC236}">
                      <a16:creationId xmlns:a16="http://schemas.microsoft.com/office/drawing/2014/main" id="{F8139EB8-4456-D748-A30F-66BB62501A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5037" name="Oval 411">
                  <a:extLst>
                    <a:ext uri="{FF2B5EF4-FFF2-40B4-BE49-F238E27FC236}">
                      <a16:creationId xmlns:a16="http://schemas.microsoft.com/office/drawing/2014/main" id="{8E128DBA-3FA3-514E-95F4-8A1E1E8AEA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5038" name="Group 137">
                  <a:extLst>
                    <a:ext uri="{FF2B5EF4-FFF2-40B4-BE49-F238E27FC236}">
                      <a16:creationId xmlns:a16="http://schemas.microsoft.com/office/drawing/2014/main" id="{3852E333-724C-FB47-988A-B2BD76243F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46785" name="Freeform 138">
                    <a:extLst>
                      <a:ext uri="{FF2B5EF4-FFF2-40B4-BE49-F238E27FC236}">
                        <a16:creationId xmlns:a16="http://schemas.microsoft.com/office/drawing/2014/main" id="{A943E71A-439C-3C40-8FE2-B50EFF103C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6786" name="Freeform 139">
                    <a:extLst>
                      <a:ext uri="{FF2B5EF4-FFF2-40B4-BE49-F238E27FC236}">
                        <a16:creationId xmlns:a16="http://schemas.microsoft.com/office/drawing/2014/main" id="{03DC00B2-3E2E-3048-A429-DF791A3432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5039" name="Line 140">
                  <a:extLst>
                    <a:ext uri="{FF2B5EF4-FFF2-40B4-BE49-F238E27FC236}">
                      <a16:creationId xmlns:a16="http://schemas.microsoft.com/office/drawing/2014/main" id="{6D1BC62A-277D-BC42-8052-5D58EBD954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6784" name="Line 141">
                  <a:extLst>
                    <a:ext uri="{FF2B5EF4-FFF2-40B4-BE49-F238E27FC236}">
                      <a16:creationId xmlns:a16="http://schemas.microsoft.com/office/drawing/2014/main" id="{77D434FA-BD40-FB43-B64A-6117AFFE24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214963" name="Straight Connector 10">
                <a:extLst>
                  <a:ext uri="{FF2B5EF4-FFF2-40B4-BE49-F238E27FC236}">
                    <a16:creationId xmlns:a16="http://schemas.microsoft.com/office/drawing/2014/main" id="{24E38DB4-BB48-9B4B-9B3F-AF9DE56D459B}"/>
                  </a:ext>
                </a:extLst>
              </p:cNvPr>
              <p:cNvCxnSpPr>
                <a:cxnSpLocks noChangeShapeType="1"/>
                <a:stCxn id="246784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4" name="Straight Connector 297">
                <a:extLst>
                  <a:ext uri="{FF2B5EF4-FFF2-40B4-BE49-F238E27FC236}">
                    <a16:creationId xmlns:a16="http://schemas.microsoft.com/office/drawing/2014/main" id="{63B171E8-BC1A-2C45-A4AD-8B26824D468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5" name="Straight Connector 298">
                <a:extLst>
                  <a:ext uri="{FF2B5EF4-FFF2-40B4-BE49-F238E27FC236}">
                    <a16:creationId xmlns:a16="http://schemas.microsoft.com/office/drawing/2014/main" id="{E504853D-FC82-F944-91B2-A7807FC2192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6" name="Straight Connector 299">
                <a:extLst>
                  <a:ext uri="{FF2B5EF4-FFF2-40B4-BE49-F238E27FC236}">
                    <a16:creationId xmlns:a16="http://schemas.microsoft.com/office/drawing/2014/main" id="{9B2CF1B4-E931-C849-ABC2-C055A268B00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7" name="Straight Connector 300">
                <a:extLst>
                  <a:ext uri="{FF2B5EF4-FFF2-40B4-BE49-F238E27FC236}">
                    <a16:creationId xmlns:a16="http://schemas.microsoft.com/office/drawing/2014/main" id="{8DCDC72A-6B61-D045-82B1-FC560711F69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8" name="Straight Connector 301">
                <a:extLst>
                  <a:ext uri="{FF2B5EF4-FFF2-40B4-BE49-F238E27FC236}">
                    <a16:creationId xmlns:a16="http://schemas.microsoft.com/office/drawing/2014/main" id="{169CFE78-371E-5A42-A2FF-43E7EBC79AF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9" name="Straight Connector 302">
                <a:extLst>
                  <a:ext uri="{FF2B5EF4-FFF2-40B4-BE49-F238E27FC236}">
                    <a16:creationId xmlns:a16="http://schemas.microsoft.com/office/drawing/2014/main" id="{A219EF28-882C-B141-A2BD-F2CF8E9FD79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70" name="Straight Connector 303">
                <a:extLst>
                  <a:ext uri="{FF2B5EF4-FFF2-40B4-BE49-F238E27FC236}">
                    <a16:creationId xmlns:a16="http://schemas.microsoft.com/office/drawing/2014/main" id="{A8101A56-A742-A04A-AA02-5CA6664647B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71" name="Straight Connector 304">
                <a:extLst>
                  <a:ext uri="{FF2B5EF4-FFF2-40B4-BE49-F238E27FC236}">
                    <a16:creationId xmlns:a16="http://schemas.microsoft.com/office/drawing/2014/main" id="{A61AA9E2-0150-A443-9B6B-8B69AFDAD6A7}"/>
                  </a:ext>
                </a:extLst>
              </p:cNvPr>
              <p:cNvCxnSpPr>
                <a:cxnSpLocks noChangeShapeType="1"/>
                <a:endCxn id="215035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4972" name="Group 133">
                <a:extLst>
                  <a:ext uri="{FF2B5EF4-FFF2-40B4-BE49-F238E27FC236}">
                    <a16:creationId xmlns:a16="http://schemas.microsoft.com/office/drawing/2014/main" id="{853363E0-4455-8149-960D-2A2D30CEF1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5027" name="Oval 407">
                  <a:extLst>
                    <a:ext uri="{FF2B5EF4-FFF2-40B4-BE49-F238E27FC236}">
                      <a16:creationId xmlns:a16="http://schemas.microsoft.com/office/drawing/2014/main" id="{83FB7DAE-114F-934E-BB3E-EAB135FE30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5028" name="Rectangle 410">
                  <a:extLst>
                    <a:ext uri="{FF2B5EF4-FFF2-40B4-BE49-F238E27FC236}">
                      <a16:creationId xmlns:a16="http://schemas.microsoft.com/office/drawing/2014/main" id="{75E7F8C9-DB2A-394C-98FE-CFDE5ADA52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5029" name="Oval 411">
                  <a:extLst>
                    <a:ext uri="{FF2B5EF4-FFF2-40B4-BE49-F238E27FC236}">
                      <a16:creationId xmlns:a16="http://schemas.microsoft.com/office/drawing/2014/main" id="{1D54928A-36BC-0840-8843-621A358753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5030" name="Group 137">
                  <a:extLst>
                    <a:ext uri="{FF2B5EF4-FFF2-40B4-BE49-F238E27FC236}">
                      <a16:creationId xmlns:a16="http://schemas.microsoft.com/office/drawing/2014/main" id="{38EAC444-F93C-D943-A951-7F24455342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33" name="Freeform 138">
                    <a:extLst>
                      <a:ext uri="{FF2B5EF4-FFF2-40B4-BE49-F238E27FC236}">
                        <a16:creationId xmlns:a16="http://schemas.microsoft.com/office/drawing/2014/main" id="{8C200853-23B0-9A48-8966-2549F8548A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5034" name="Freeform 139">
                    <a:extLst>
                      <a:ext uri="{FF2B5EF4-FFF2-40B4-BE49-F238E27FC236}">
                        <a16:creationId xmlns:a16="http://schemas.microsoft.com/office/drawing/2014/main" id="{4DB9CCA3-96DE-3940-B36E-3A5C8E910E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5031" name="Line 140">
                  <a:extLst>
                    <a:ext uri="{FF2B5EF4-FFF2-40B4-BE49-F238E27FC236}">
                      <a16:creationId xmlns:a16="http://schemas.microsoft.com/office/drawing/2014/main" id="{A57EC9EB-7266-3848-BE14-F39635DED0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032" name="Line 141">
                  <a:extLst>
                    <a:ext uri="{FF2B5EF4-FFF2-40B4-BE49-F238E27FC236}">
                      <a16:creationId xmlns:a16="http://schemas.microsoft.com/office/drawing/2014/main" id="{FC01780D-6B3D-034C-B4F6-D8020B00C9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973" name="Group 133">
                <a:extLst>
                  <a:ext uri="{FF2B5EF4-FFF2-40B4-BE49-F238E27FC236}">
                    <a16:creationId xmlns:a16="http://schemas.microsoft.com/office/drawing/2014/main" id="{9195F347-F262-4F4D-8822-4EEF165F4A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5019" name="Oval 407">
                  <a:extLst>
                    <a:ext uri="{FF2B5EF4-FFF2-40B4-BE49-F238E27FC236}">
                      <a16:creationId xmlns:a16="http://schemas.microsoft.com/office/drawing/2014/main" id="{1D798CAF-C844-964F-BD16-DA5F20E8DF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5020" name="Rectangle 410">
                  <a:extLst>
                    <a:ext uri="{FF2B5EF4-FFF2-40B4-BE49-F238E27FC236}">
                      <a16:creationId xmlns:a16="http://schemas.microsoft.com/office/drawing/2014/main" id="{A6C29455-359E-1D4F-B4CB-9764193E81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5021" name="Oval 411">
                  <a:extLst>
                    <a:ext uri="{FF2B5EF4-FFF2-40B4-BE49-F238E27FC236}">
                      <a16:creationId xmlns:a16="http://schemas.microsoft.com/office/drawing/2014/main" id="{DEE40553-9B52-ED48-8FC3-264286C768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5022" name="Group 137">
                  <a:extLst>
                    <a:ext uri="{FF2B5EF4-FFF2-40B4-BE49-F238E27FC236}">
                      <a16:creationId xmlns:a16="http://schemas.microsoft.com/office/drawing/2014/main" id="{88A8CF8A-DB68-1048-9F88-7C3328F388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25" name="Freeform 138">
                    <a:extLst>
                      <a:ext uri="{FF2B5EF4-FFF2-40B4-BE49-F238E27FC236}">
                        <a16:creationId xmlns:a16="http://schemas.microsoft.com/office/drawing/2014/main" id="{774F18EF-EB02-D04F-9F4D-60993BF513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5026" name="Freeform 139">
                    <a:extLst>
                      <a:ext uri="{FF2B5EF4-FFF2-40B4-BE49-F238E27FC236}">
                        <a16:creationId xmlns:a16="http://schemas.microsoft.com/office/drawing/2014/main" id="{439294CD-B0AC-5441-89A9-BF7194FEC3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5023" name="Line 140">
                  <a:extLst>
                    <a:ext uri="{FF2B5EF4-FFF2-40B4-BE49-F238E27FC236}">
                      <a16:creationId xmlns:a16="http://schemas.microsoft.com/office/drawing/2014/main" id="{45A9EB7D-D81E-3F4C-9EAD-B0A153A553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56"/>
                  <a:ext cx="0" cy="8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024" name="Line 141">
                  <a:extLst>
                    <a:ext uri="{FF2B5EF4-FFF2-40B4-BE49-F238E27FC236}">
                      <a16:creationId xmlns:a16="http://schemas.microsoft.com/office/drawing/2014/main" id="{19A683FE-1CE9-2443-8472-5C8F052F42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58"/>
                  <a:ext cx="0" cy="8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974" name="Group 133">
                <a:extLst>
                  <a:ext uri="{FF2B5EF4-FFF2-40B4-BE49-F238E27FC236}">
                    <a16:creationId xmlns:a16="http://schemas.microsoft.com/office/drawing/2014/main" id="{E213AFBA-4EFF-214E-A5E7-866080E378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5011" name="Oval 407">
                  <a:extLst>
                    <a:ext uri="{FF2B5EF4-FFF2-40B4-BE49-F238E27FC236}">
                      <a16:creationId xmlns:a16="http://schemas.microsoft.com/office/drawing/2014/main" id="{A3CBE38D-B4C7-1C47-A035-45B5709484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5012" name="Rectangle 410">
                  <a:extLst>
                    <a:ext uri="{FF2B5EF4-FFF2-40B4-BE49-F238E27FC236}">
                      <a16:creationId xmlns:a16="http://schemas.microsoft.com/office/drawing/2014/main" id="{088F0F9C-9DBD-FF4A-AE88-800FF19B4F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5013" name="Oval 411">
                  <a:extLst>
                    <a:ext uri="{FF2B5EF4-FFF2-40B4-BE49-F238E27FC236}">
                      <a16:creationId xmlns:a16="http://schemas.microsoft.com/office/drawing/2014/main" id="{DDA6FF3F-50C0-A147-9351-8D91D3FB20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5014" name="Group 137">
                  <a:extLst>
                    <a:ext uri="{FF2B5EF4-FFF2-40B4-BE49-F238E27FC236}">
                      <a16:creationId xmlns:a16="http://schemas.microsoft.com/office/drawing/2014/main" id="{457ACDAF-FBCD-DC43-B6BB-2F985B5A02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17" name="Freeform 138">
                    <a:extLst>
                      <a:ext uri="{FF2B5EF4-FFF2-40B4-BE49-F238E27FC236}">
                        <a16:creationId xmlns:a16="http://schemas.microsoft.com/office/drawing/2014/main" id="{872872D3-731F-9647-BED4-FD516CA4CE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5018" name="Freeform 139">
                    <a:extLst>
                      <a:ext uri="{FF2B5EF4-FFF2-40B4-BE49-F238E27FC236}">
                        <a16:creationId xmlns:a16="http://schemas.microsoft.com/office/drawing/2014/main" id="{9F95255F-D352-5C4F-89B7-F4AB2576A4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5015" name="Line 140">
                  <a:extLst>
                    <a:ext uri="{FF2B5EF4-FFF2-40B4-BE49-F238E27FC236}">
                      <a16:creationId xmlns:a16="http://schemas.microsoft.com/office/drawing/2014/main" id="{C7B041CE-EC36-5343-A08F-9EB9F7D7E9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016" name="Line 141">
                  <a:extLst>
                    <a:ext uri="{FF2B5EF4-FFF2-40B4-BE49-F238E27FC236}">
                      <a16:creationId xmlns:a16="http://schemas.microsoft.com/office/drawing/2014/main" id="{4FAB9327-3E9C-8C4D-92EA-60439F7AB2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975" name="Group 133">
                <a:extLst>
                  <a:ext uri="{FF2B5EF4-FFF2-40B4-BE49-F238E27FC236}">
                    <a16:creationId xmlns:a16="http://schemas.microsoft.com/office/drawing/2014/main" id="{06095A2D-3531-C04C-9ABF-008A81CBD6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5003" name="Oval 407">
                  <a:extLst>
                    <a:ext uri="{FF2B5EF4-FFF2-40B4-BE49-F238E27FC236}">
                      <a16:creationId xmlns:a16="http://schemas.microsoft.com/office/drawing/2014/main" id="{5AE28672-0DB5-E842-93CE-0817943467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5004" name="Rectangle 410">
                  <a:extLst>
                    <a:ext uri="{FF2B5EF4-FFF2-40B4-BE49-F238E27FC236}">
                      <a16:creationId xmlns:a16="http://schemas.microsoft.com/office/drawing/2014/main" id="{16F0EDDE-42CE-BC42-BA07-DD50447263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5005" name="Oval 411">
                  <a:extLst>
                    <a:ext uri="{FF2B5EF4-FFF2-40B4-BE49-F238E27FC236}">
                      <a16:creationId xmlns:a16="http://schemas.microsoft.com/office/drawing/2014/main" id="{B9C10AE7-3D10-6149-B8F5-7ED056A646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5006" name="Group 137">
                  <a:extLst>
                    <a:ext uri="{FF2B5EF4-FFF2-40B4-BE49-F238E27FC236}">
                      <a16:creationId xmlns:a16="http://schemas.microsoft.com/office/drawing/2014/main" id="{86331389-9F9E-054E-BEBB-071D768B8E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09" name="Freeform 138">
                    <a:extLst>
                      <a:ext uri="{FF2B5EF4-FFF2-40B4-BE49-F238E27FC236}">
                        <a16:creationId xmlns:a16="http://schemas.microsoft.com/office/drawing/2014/main" id="{79604046-7F54-9642-81B1-C503872FEE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5010" name="Freeform 139">
                    <a:extLst>
                      <a:ext uri="{FF2B5EF4-FFF2-40B4-BE49-F238E27FC236}">
                        <a16:creationId xmlns:a16="http://schemas.microsoft.com/office/drawing/2014/main" id="{08BAE620-EEB5-7145-B2D7-31EFBEE3DC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5007" name="Line 140">
                  <a:extLst>
                    <a:ext uri="{FF2B5EF4-FFF2-40B4-BE49-F238E27FC236}">
                      <a16:creationId xmlns:a16="http://schemas.microsoft.com/office/drawing/2014/main" id="{D1198A65-6189-B04F-BAA7-F12E31E2E1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008" name="Line 141">
                  <a:extLst>
                    <a:ext uri="{FF2B5EF4-FFF2-40B4-BE49-F238E27FC236}">
                      <a16:creationId xmlns:a16="http://schemas.microsoft.com/office/drawing/2014/main" id="{B02527D9-BC57-5143-9F49-26DC39F21A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976" name="Group 133">
                <a:extLst>
                  <a:ext uri="{FF2B5EF4-FFF2-40B4-BE49-F238E27FC236}">
                    <a16:creationId xmlns:a16="http://schemas.microsoft.com/office/drawing/2014/main" id="{6C55D7EB-D7F5-5542-9C7F-AF5F607361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4995" name="Oval 407">
                  <a:extLst>
                    <a:ext uri="{FF2B5EF4-FFF2-40B4-BE49-F238E27FC236}">
                      <a16:creationId xmlns:a16="http://schemas.microsoft.com/office/drawing/2014/main" id="{241915D5-7EBB-D84A-8F77-F855F76B6E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96" name="Rectangle 410">
                  <a:extLst>
                    <a:ext uri="{FF2B5EF4-FFF2-40B4-BE49-F238E27FC236}">
                      <a16:creationId xmlns:a16="http://schemas.microsoft.com/office/drawing/2014/main" id="{9FC75889-6E7A-1F4E-9A93-145F8D2239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97" name="Oval 411">
                  <a:extLst>
                    <a:ext uri="{FF2B5EF4-FFF2-40B4-BE49-F238E27FC236}">
                      <a16:creationId xmlns:a16="http://schemas.microsoft.com/office/drawing/2014/main" id="{E4521609-1BA4-3741-B795-46D95F27F6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998" name="Group 137">
                  <a:extLst>
                    <a:ext uri="{FF2B5EF4-FFF2-40B4-BE49-F238E27FC236}">
                      <a16:creationId xmlns:a16="http://schemas.microsoft.com/office/drawing/2014/main" id="{AE48471E-3E26-FF41-8B28-D1E377974F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01" name="Freeform 138">
                    <a:extLst>
                      <a:ext uri="{FF2B5EF4-FFF2-40B4-BE49-F238E27FC236}">
                        <a16:creationId xmlns:a16="http://schemas.microsoft.com/office/drawing/2014/main" id="{3C695F38-7498-4F48-BB72-5B75F6EFA9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5002" name="Freeform 139">
                    <a:extLst>
                      <a:ext uri="{FF2B5EF4-FFF2-40B4-BE49-F238E27FC236}">
                        <a16:creationId xmlns:a16="http://schemas.microsoft.com/office/drawing/2014/main" id="{EE5B8B1F-3E22-544F-898C-AD1EDE83F0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999" name="Line 140">
                  <a:extLst>
                    <a:ext uri="{FF2B5EF4-FFF2-40B4-BE49-F238E27FC236}">
                      <a16:creationId xmlns:a16="http://schemas.microsoft.com/office/drawing/2014/main" id="{4C22B6CF-86B8-1948-B9D7-2FDB44AB3D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000" name="Line 141">
                  <a:extLst>
                    <a:ext uri="{FF2B5EF4-FFF2-40B4-BE49-F238E27FC236}">
                      <a16:creationId xmlns:a16="http://schemas.microsoft.com/office/drawing/2014/main" id="{632BBF92-90ED-044F-80B4-BD610A7B36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977" name="Group 133">
                <a:extLst>
                  <a:ext uri="{FF2B5EF4-FFF2-40B4-BE49-F238E27FC236}">
                    <a16:creationId xmlns:a16="http://schemas.microsoft.com/office/drawing/2014/main" id="{EF126CBB-F7B4-D14A-BF43-4F4C419587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4987" name="Oval 407">
                  <a:extLst>
                    <a:ext uri="{FF2B5EF4-FFF2-40B4-BE49-F238E27FC236}">
                      <a16:creationId xmlns:a16="http://schemas.microsoft.com/office/drawing/2014/main" id="{2A9931F4-73CE-8F4B-BC0B-3836DCB8C1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88" name="Rectangle 410">
                  <a:extLst>
                    <a:ext uri="{FF2B5EF4-FFF2-40B4-BE49-F238E27FC236}">
                      <a16:creationId xmlns:a16="http://schemas.microsoft.com/office/drawing/2014/main" id="{BEA1C917-5214-9046-AAB0-40E55789E3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89" name="Oval 411">
                  <a:extLst>
                    <a:ext uri="{FF2B5EF4-FFF2-40B4-BE49-F238E27FC236}">
                      <a16:creationId xmlns:a16="http://schemas.microsoft.com/office/drawing/2014/main" id="{EA8D4A13-D266-5440-A1E8-3F2B00BCF9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990" name="Group 137">
                  <a:extLst>
                    <a:ext uri="{FF2B5EF4-FFF2-40B4-BE49-F238E27FC236}">
                      <a16:creationId xmlns:a16="http://schemas.microsoft.com/office/drawing/2014/main" id="{8F3E7527-A26F-F945-BC0C-E15B8A9C63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93" name="Freeform 138">
                    <a:extLst>
                      <a:ext uri="{FF2B5EF4-FFF2-40B4-BE49-F238E27FC236}">
                        <a16:creationId xmlns:a16="http://schemas.microsoft.com/office/drawing/2014/main" id="{AB5886C9-1AD2-C949-92A7-3322AD0A8A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994" name="Freeform 139">
                    <a:extLst>
                      <a:ext uri="{FF2B5EF4-FFF2-40B4-BE49-F238E27FC236}">
                        <a16:creationId xmlns:a16="http://schemas.microsoft.com/office/drawing/2014/main" id="{7FDE5228-0F6B-5445-95B6-D3FBEF9084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991" name="Line 140">
                  <a:extLst>
                    <a:ext uri="{FF2B5EF4-FFF2-40B4-BE49-F238E27FC236}">
                      <a16:creationId xmlns:a16="http://schemas.microsoft.com/office/drawing/2014/main" id="{572AD516-3F95-5B43-8610-0834E75BDB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992" name="Line 141">
                  <a:extLst>
                    <a:ext uri="{FF2B5EF4-FFF2-40B4-BE49-F238E27FC236}">
                      <a16:creationId xmlns:a16="http://schemas.microsoft.com/office/drawing/2014/main" id="{42D93B4F-355D-3F45-AB74-AD15ABC78E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978" name="Group 133">
                <a:extLst>
                  <a:ext uri="{FF2B5EF4-FFF2-40B4-BE49-F238E27FC236}">
                    <a16:creationId xmlns:a16="http://schemas.microsoft.com/office/drawing/2014/main" id="{C0A90C49-1515-694E-B6D0-2B4A214C9A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4979" name="Oval 407">
                  <a:extLst>
                    <a:ext uri="{FF2B5EF4-FFF2-40B4-BE49-F238E27FC236}">
                      <a16:creationId xmlns:a16="http://schemas.microsoft.com/office/drawing/2014/main" id="{FC95A3BB-5F7A-C844-83AD-C41C2099EB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80" name="Rectangle 410">
                  <a:extLst>
                    <a:ext uri="{FF2B5EF4-FFF2-40B4-BE49-F238E27FC236}">
                      <a16:creationId xmlns:a16="http://schemas.microsoft.com/office/drawing/2014/main" id="{0D2B55B4-B831-D247-92AF-34AF6D9B68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81" name="Oval 411">
                  <a:extLst>
                    <a:ext uri="{FF2B5EF4-FFF2-40B4-BE49-F238E27FC236}">
                      <a16:creationId xmlns:a16="http://schemas.microsoft.com/office/drawing/2014/main" id="{CE84811F-4135-D649-8EDD-041E3B7DB5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982" name="Group 137">
                  <a:extLst>
                    <a:ext uri="{FF2B5EF4-FFF2-40B4-BE49-F238E27FC236}">
                      <a16:creationId xmlns:a16="http://schemas.microsoft.com/office/drawing/2014/main" id="{89D11E81-5943-9546-8ED6-138B0681FC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85" name="Freeform 138">
                    <a:extLst>
                      <a:ext uri="{FF2B5EF4-FFF2-40B4-BE49-F238E27FC236}">
                        <a16:creationId xmlns:a16="http://schemas.microsoft.com/office/drawing/2014/main" id="{2C1B98E1-AA86-0B47-8E2A-25888DD058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986" name="Freeform 139">
                    <a:extLst>
                      <a:ext uri="{FF2B5EF4-FFF2-40B4-BE49-F238E27FC236}">
                        <a16:creationId xmlns:a16="http://schemas.microsoft.com/office/drawing/2014/main" id="{7FF101D2-49D9-AE4E-919A-C4C7726A0D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983" name="Line 140">
                  <a:extLst>
                    <a:ext uri="{FF2B5EF4-FFF2-40B4-BE49-F238E27FC236}">
                      <a16:creationId xmlns:a16="http://schemas.microsoft.com/office/drawing/2014/main" id="{5B8F7B16-0C45-7E42-ADCD-5E7517E3D5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984" name="Line 141">
                  <a:extLst>
                    <a:ext uri="{FF2B5EF4-FFF2-40B4-BE49-F238E27FC236}">
                      <a16:creationId xmlns:a16="http://schemas.microsoft.com/office/drawing/2014/main" id="{950F113E-DA34-3441-B7E0-F5D6118B70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10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14766" name="Group 331">
              <a:extLst>
                <a:ext uri="{FF2B5EF4-FFF2-40B4-BE49-F238E27FC236}">
                  <a16:creationId xmlns:a16="http://schemas.microsoft.com/office/drawing/2014/main" id="{3E8E904B-DA51-7044-960E-160B10CFA6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3401" y="2755897"/>
              <a:ext cx="3467099" cy="1193800"/>
              <a:chOff x="7848600" y="2044700"/>
              <a:chExt cx="3200399" cy="1371600"/>
            </a:xfrm>
          </p:grpSpPr>
          <p:sp>
            <p:nvSpPr>
              <p:cNvPr id="214879" name="Oval 332">
                <a:extLst>
                  <a:ext uri="{FF2B5EF4-FFF2-40B4-BE49-F238E27FC236}">
                    <a16:creationId xmlns:a16="http://schemas.microsoft.com/office/drawing/2014/main" id="{7B41C129-8254-5B46-9535-041237172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14880" name="Group 133">
                <a:extLst>
                  <a:ext uri="{FF2B5EF4-FFF2-40B4-BE49-F238E27FC236}">
                    <a16:creationId xmlns:a16="http://schemas.microsoft.com/office/drawing/2014/main" id="{5C4C585B-878B-A347-97D2-4780686220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4953" name="Oval 407">
                  <a:extLst>
                    <a:ext uri="{FF2B5EF4-FFF2-40B4-BE49-F238E27FC236}">
                      <a16:creationId xmlns:a16="http://schemas.microsoft.com/office/drawing/2014/main" id="{58B34C55-768F-6A42-94A2-D84FC33FCF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54" name="Rectangle 410">
                  <a:extLst>
                    <a:ext uri="{FF2B5EF4-FFF2-40B4-BE49-F238E27FC236}">
                      <a16:creationId xmlns:a16="http://schemas.microsoft.com/office/drawing/2014/main" id="{480C9BC8-38D2-8F42-8886-7D647CC9A4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55" name="Oval 411">
                  <a:extLst>
                    <a:ext uri="{FF2B5EF4-FFF2-40B4-BE49-F238E27FC236}">
                      <a16:creationId xmlns:a16="http://schemas.microsoft.com/office/drawing/2014/main" id="{844B2587-797A-9E48-A6F8-4E644103DF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956" name="Group 137">
                  <a:extLst>
                    <a:ext uri="{FF2B5EF4-FFF2-40B4-BE49-F238E27FC236}">
                      <a16:creationId xmlns:a16="http://schemas.microsoft.com/office/drawing/2014/main" id="{ED83D893-B244-F841-8F21-FF14CB98F7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59" name="Freeform 138">
                    <a:extLst>
                      <a:ext uri="{FF2B5EF4-FFF2-40B4-BE49-F238E27FC236}">
                        <a16:creationId xmlns:a16="http://schemas.microsoft.com/office/drawing/2014/main" id="{26C54EC9-D50C-784C-B384-FC13867100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960" name="Freeform 139">
                    <a:extLst>
                      <a:ext uri="{FF2B5EF4-FFF2-40B4-BE49-F238E27FC236}">
                        <a16:creationId xmlns:a16="http://schemas.microsoft.com/office/drawing/2014/main" id="{0840D0DE-29A5-7446-9AC0-59A6A541B1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957" name="Line 140">
                  <a:extLst>
                    <a:ext uri="{FF2B5EF4-FFF2-40B4-BE49-F238E27FC236}">
                      <a16:creationId xmlns:a16="http://schemas.microsoft.com/office/drawing/2014/main" id="{6A20D372-A6F8-644C-BBA0-F173BFF5E5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958" name="Line 141">
                  <a:extLst>
                    <a:ext uri="{FF2B5EF4-FFF2-40B4-BE49-F238E27FC236}">
                      <a16:creationId xmlns:a16="http://schemas.microsoft.com/office/drawing/2014/main" id="{59432A0A-6FC3-1347-856E-4376EB532A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214881" name="Straight Connector 334">
                <a:extLst>
                  <a:ext uri="{FF2B5EF4-FFF2-40B4-BE49-F238E27FC236}">
                    <a16:creationId xmlns:a16="http://schemas.microsoft.com/office/drawing/2014/main" id="{56EDE1ED-43C5-1E45-89CD-72D29F7754C7}"/>
                  </a:ext>
                </a:extLst>
              </p:cNvPr>
              <p:cNvCxnSpPr>
                <a:cxnSpLocks noChangeShapeType="1"/>
                <a:stCxn id="214958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2" name="Straight Connector 335">
                <a:extLst>
                  <a:ext uri="{FF2B5EF4-FFF2-40B4-BE49-F238E27FC236}">
                    <a16:creationId xmlns:a16="http://schemas.microsoft.com/office/drawing/2014/main" id="{CA59E409-A641-F649-9C39-137F2E0EFFD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3" name="Straight Connector 336">
                <a:extLst>
                  <a:ext uri="{FF2B5EF4-FFF2-40B4-BE49-F238E27FC236}">
                    <a16:creationId xmlns:a16="http://schemas.microsoft.com/office/drawing/2014/main" id="{63310C3D-F459-4A48-85B0-6DBAF4B9563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4" name="Straight Connector 337">
                <a:extLst>
                  <a:ext uri="{FF2B5EF4-FFF2-40B4-BE49-F238E27FC236}">
                    <a16:creationId xmlns:a16="http://schemas.microsoft.com/office/drawing/2014/main" id="{393C256D-17DE-C14C-A053-2B5037F6BA8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5" name="Straight Connector 338">
                <a:extLst>
                  <a:ext uri="{FF2B5EF4-FFF2-40B4-BE49-F238E27FC236}">
                    <a16:creationId xmlns:a16="http://schemas.microsoft.com/office/drawing/2014/main" id="{3132CDA4-F605-0C43-AC9F-31CAAD39BC7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6" name="Straight Connector 339">
                <a:extLst>
                  <a:ext uri="{FF2B5EF4-FFF2-40B4-BE49-F238E27FC236}">
                    <a16:creationId xmlns:a16="http://schemas.microsoft.com/office/drawing/2014/main" id="{849F43A0-4F73-8B48-9DF3-63B5685C212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7" name="Straight Connector 340">
                <a:extLst>
                  <a:ext uri="{FF2B5EF4-FFF2-40B4-BE49-F238E27FC236}">
                    <a16:creationId xmlns:a16="http://schemas.microsoft.com/office/drawing/2014/main" id="{77D98566-3CAC-2E4C-B7C1-83CC87885AB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8" name="Straight Connector 341">
                <a:extLst>
                  <a:ext uri="{FF2B5EF4-FFF2-40B4-BE49-F238E27FC236}">
                    <a16:creationId xmlns:a16="http://schemas.microsoft.com/office/drawing/2014/main" id="{00F6379E-F876-B745-9449-8989467673D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9" name="Straight Connector 342">
                <a:extLst>
                  <a:ext uri="{FF2B5EF4-FFF2-40B4-BE49-F238E27FC236}">
                    <a16:creationId xmlns:a16="http://schemas.microsoft.com/office/drawing/2014/main" id="{7A9EA18B-18C7-B04D-97E8-40EF34756088}"/>
                  </a:ext>
                </a:extLst>
              </p:cNvPr>
              <p:cNvCxnSpPr>
                <a:cxnSpLocks noChangeShapeType="1"/>
                <a:endCxn id="214953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4890" name="Group 133">
                <a:extLst>
                  <a:ext uri="{FF2B5EF4-FFF2-40B4-BE49-F238E27FC236}">
                    <a16:creationId xmlns:a16="http://schemas.microsoft.com/office/drawing/2014/main" id="{B454283F-7059-3F41-B00C-7084EF12B0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4945" name="Oval 407">
                  <a:extLst>
                    <a:ext uri="{FF2B5EF4-FFF2-40B4-BE49-F238E27FC236}">
                      <a16:creationId xmlns:a16="http://schemas.microsoft.com/office/drawing/2014/main" id="{16179EE7-A6C4-DE49-8F45-6A1C75C89A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46" name="Rectangle 410">
                  <a:extLst>
                    <a:ext uri="{FF2B5EF4-FFF2-40B4-BE49-F238E27FC236}">
                      <a16:creationId xmlns:a16="http://schemas.microsoft.com/office/drawing/2014/main" id="{E61F161A-2069-174F-BB9D-0BFCB09BCB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47" name="Oval 411">
                  <a:extLst>
                    <a:ext uri="{FF2B5EF4-FFF2-40B4-BE49-F238E27FC236}">
                      <a16:creationId xmlns:a16="http://schemas.microsoft.com/office/drawing/2014/main" id="{DCE0EDDA-59B8-3C4B-80EE-F321CF26CB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948" name="Group 137">
                  <a:extLst>
                    <a:ext uri="{FF2B5EF4-FFF2-40B4-BE49-F238E27FC236}">
                      <a16:creationId xmlns:a16="http://schemas.microsoft.com/office/drawing/2014/main" id="{468E7651-7FB2-3840-B545-B3AA77879B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51" name="Freeform 138">
                    <a:extLst>
                      <a:ext uri="{FF2B5EF4-FFF2-40B4-BE49-F238E27FC236}">
                        <a16:creationId xmlns:a16="http://schemas.microsoft.com/office/drawing/2014/main" id="{BFC5CDDB-0DEB-AB47-85E6-725EE95A86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952" name="Freeform 139">
                    <a:extLst>
                      <a:ext uri="{FF2B5EF4-FFF2-40B4-BE49-F238E27FC236}">
                        <a16:creationId xmlns:a16="http://schemas.microsoft.com/office/drawing/2014/main" id="{29752483-9F93-E648-B3D9-E035DB7422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949" name="Line 140">
                  <a:extLst>
                    <a:ext uri="{FF2B5EF4-FFF2-40B4-BE49-F238E27FC236}">
                      <a16:creationId xmlns:a16="http://schemas.microsoft.com/office/drawing/2014/main" id="{933BF7D9-7B89-5642-8E51-F9D93C5E9F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950" name="Line 141">
                  <a:extLst>
                    <a:ext uri="{FF2B5EF4-FFF2-40B4-BE49-F238E27FC236}">
                      <a16:creationId xmlns:a16="http://schemas.microsoft.com/office/drawing/2014/main" id="{694A4DD2-7DC2-4343-B911-D825B51141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891" name="Group 133">
                <a:extLst>
                  <a:ext uri="{FF2B5EF4-FFF2-40B4-BE49-F238E27FC236}">
                    <a16:creationId xmlns:a16="http://schemas.microsoft.com/office/drawing/2014/main" id="{5B523D0D-0ACA-4A46-8EF3-8544022CCB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4937" name="Oval 407">
                  <a:extLst>
                    <a:ext uri="{FF2B5EF4-FFF2-40B4-BE49-F238E27FC236}">
                      <a16:creationId xmlns:a16="http://schemas.microsoft.com/office/drawing/2014/main" id="{44557442-F861-8945-A5D3-08F36191B3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38" name="Rectangle 410">
                  <a:extLst>
                    <a:ext uri="{FF2B5EF4-FFF2-40B4-BE49-F238E27FC236}">
                      <a16:creationId xmlns:a16="http://schemas.microsoft.com/office/drawing/2014/main" id="{9A0AD3C5-303C-2648-AD08-58F240F5A1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39" name="Oval 411">
                  <a:extLst>
                    <a:ext uri="{FF2B5EF4-FFF2-40B4-BE49-F238E27FC236}">
                      <a16:creationId xmlns:a16="http://schemas.microsoft.com/office/drawing/2014/main" id="{99527295-6A93-8D42-9C1A-859F6E2E7A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940" name="Group 137">
                  <a:extLst>
                    <a:ext uri="{FF2B5EF4-FFF2-40B4-BE49-F238E27FC236}">
                      <a16:creationId xmlns:a16="http://schemas.microsoft.com/office/drawing/2014/main" id="{6889C04E-BDD0-8C44-9C33-7E8A92B937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43" name="Freeform 138">
                    <a:extLst>
                      <a:ext uri="{FF2B5EF4-FFF2-40B4-BE49-F238E27FC236}">
                        <a16:creationId xmlns:a16="http://schemas.microsoft.com/office/drawing/2014/main" id="{E79963E5-9A66-D94F-930D-FDDF7E16E6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944" name="Freeform 139">
                    <a:extLst>
                      <a:ext uri="{FF2B5EF4-FFF2-40B4-BE49-F238E27FC236}">
                        <a16:creationId xmlns:a16="http://schemas.microsoft.com/office/drawing/2014/main" id="{DFB74656-045C-3544-9C5D-D12C98D8A2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941" name="Line 140">
                  <a:extLst>
                    <a:ext uri="{FF2B5EF4-FFF2-40B4-BE49-F238E27FC236}">
                      <a16:creationId xmlns:a16="http://schemas.microsoft.com/office/drawing/2014/main" id="{67A22E4C-B602-9341-ADFC-030272A7E8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942" name="Line 141">
                  <a:extLst>
                    <a:ext uri="{FF2B5EF4-FFF2-40B4-BE49-F238E27FC236}">
                      <a16:creationId xmlns:a16="http://schemas.microsoft.com/office/drawing/2014/main" id="{D9CD150D-736B-FB42-968B-A41569ED12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892" name="Group 133">
                <a:extLst>
                  <a:ext uri="{FF2B5EF4-FFF2-40B4-BE49-F238E27FC236}">
                    <a16:creationId xmlns:a16="http://schemas.microsoft.com/office/drawing/2014/main" id="{4F96269A-D5DB-3D45-B24A-F224FD217C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4929" name="Oval 407">
                  <a:extLst>
                    <a:ext uri="{FF2B5EF4-FFF2-40B4-BE49-F238E27FC236}">
                      <a16:creationId xmlns:a16="http://schemas.microsoft.com/office/drawing/2014/main" id="{5D3A6D56-2D1A-2B4E-A1BC-3EF8621573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30" name="Rectangle 410">
                  <a:extLst>
                    <a:ext uri="{FF2B5EF4-FFF2-40B4-BE49-F238E27FC236}">
                      <a16:creationId xmlns:a16="http://schemas.microsoft.com/office/drawing/2014/main" id="{31024D13-23DC-7F42-ADE4-1890A3778C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31" name="Oval 411">
                  <a:extLst>
                    <a:ext uri="{FF2B5EF4-FFF2-40B4-BE49-F238E27FC236}">
                      <a16:creationId xmlns:a16="http://schemas.microsoft.com/office/drawing/2014/main" id="{A9311524-7A9D-C141-A991-A44D0DE753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932" name="Group 137">
                  <a:extLst>
                    <a:ext uri="{FF2B5EF4-FFF2-40B4-BE49-F238E27FC236}">
                      <a16:creationId xmlns:a16="http://schemas.microsoft.com/office/drawing/2014/main" id="{F2F23E7A-FCCF-5C40-8EB5-5DD99D73D9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35" name="Freeform 138">
                    <a:extLst>
                      <a:ext uri="{FF2B5EF4-FFF2-40B4-BE49-F238E27FC236}">
                        <a16:creationId xmlns:a16="http://schemas.microsoft.com/office/drawing/2014/main" id="{C5D4ABE1-25EF-CF4D-904D-B5893BE888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936" name="Freeform 139">
                    <a:extLst>
                      <a:ext uri="{FF2B5EF4-FFF2-40B4-BE49-F238E27FC236}">
                        <a16:creationId xmlns:a16="http://schemas.microsoft.com/office/drawing/2014/main" id="{49B407FC-0950-884C-A170-A7225700F7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933" name="Line 140">
                  <a:extLst>
                    <a:ext uri="{FF2B5EF4-FFF2-40B4-BE49-F238E27FC236}">
                      <a16:creationId xmlns:a16="http://schemas.microsoft.com/office/drawing/2014/main" id="{A0C6D21E-73D0-A94E-A224-4BE792181F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934" name="Line 141">
                  <a:extLst>
                    <a:ext uri="{FF2B5EF4-FFF2-40B4-BE49-F238E27FC236}">
                      <a16:creationId xmlns:a16="http://schemas.microsoft.com/office/drawing/2014/main" id="{A1F68DDD-30D5-D241-B9B6-B744C63FEA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893" name="Group 133">
                <a:extLst>
                  <a:ext uri="{FF2B5EF4-FFF2-40B4-BE49-F238E27FC236}">
                    <a16:creationId xmlns:a16="http://schemas.microsoft.com/office/drawing/2014/main" id="{1AE72059-AB4A-B541-BDDD-73C1C1550D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4921" name="Oval 407">
                  <a:extLst>
                    <a:ext uri="{FF2B5EF4-FFF2-40B4-BE49-F238E27FC236}">
                      <a16:creationId xmlns:a16="http://schemas.microsoft.com/office/drawing/2014/main" id="{4C50720D-270B-F340-8B2B-48739D19D5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22" name="Rectangle 410">
                  <a:extLst>
                    <a:ext uri="{FF2B5EF4-FFF2-40B4-BE49-F238E27FC236}">
                      <a16:creationId xmlns:a16="http://schemas.microsoft.com/office/drawing/2014/main" id="{58A8C69F-98DD-404B-9D35-556E2F5657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23" name="Oval 411">
                  <a:extLst>
                    <a:ext uri="{FF2B5EF4-FFF2-40B4-BE49-F238E27FC236}">
                      <a16:creationId xmlns:a16="http://schemas.microsoft.com/office/drawing/2014/main" id="{372203EF-D65E-5D45-968A-7155BC4742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924" name="Group 137">
                  <a:extLst>
                    <a:ext uri="{FF2B5EF4-FFF2-40B4-BE49-F238E27FC236}">
                      <a16:creationId xmlns:a16="http://schemas.microsoft.com/office/drawing/2014/main" id="{AF0CCC13-E9D4-E54A-832E-4A2BB91F60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27" name="Freeform 138">
                    <a:extLst>
                      <a:ext uri="{FF2B5EF4-FFF2-40B4-BE49-F238E27FC236}">
                        <a16:creationId xmlns:a16="http://schemas.microsoft.com/office/drawing/2014/main" id="{833E5D39-5679-104A-BD9D-6455F8C458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928" name="Freeform 139">
                    <a:extLst>
                      <a:ext uri="{FF2B5EF4-FFF2-40B4-BE49-F238E27FC236}">
                        <a16:creationId xmlns:a16="http://schemas.microsoft.com/office/drawing/2014/main" id="{618EB30C-F20B-1A4E-849A-FE381BD626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925" name="Line 140">
                  <a:extLst>
                    <a:ext uri="{FF2B5EF4-FFF2-40B4-BE49-F238E27FC236}">
                      <a16:creationId xmlns:a16="http://schemas.microsoft.com/office/drawing/2014/main" id="{8ABAD61E-9813-424D-B765-B1FB5424F6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0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926" name="Line 141">
                  <a:extLst>
                    <a:ext uri="{FF2B5EF4-FFF2-40B4-BE49-F238E27FC236}">
                      <a16:creationId xmlns:a16="http://schemas.microsoft.com/office/drawing/2014/main" id="{BFAF4925-1E9B-0746-9F81-A1834EF407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894" name="Group 133">
                <a:extLst>
                  <a:ext uri="{FF2B5EF4-FFF2-40B4-BE49-F238E27FC236}">
                    <a16:creationId xmlns:a16="http://schemas.microsoft.com/office/drawing/2014/main" id="{ABCC5960-7132-DF49-9180-0AB4299873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4913" name="Oval 407">
                  <a:extLst>
                    <a:ext uri="{FF2B5EF4-FFF2-40B4-BE49-F238E27FC236}">
                      <a16:creationId xmlns:a16="http://schemas.microsoft.com/office/drawing/2014/main" id="{9993D20D-577A-0141-BE96-9471B7BFF1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14" name="Rectangle 410">
                  <a:extLst>
                    <a:ext uri="{FF2B5EF4-FFF2-40B4-BE49-F238E27FC236}">
                      <a16:creationId xmlns:a16="http://schemas.microsoft.com/office/drawing/2014/main" id="{EADBEAC3-28C9-F142-A6D8-C4EDB2FB46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15" name="Oval 411">
                  <a:extLst>
                    <a:ext uri="{FF2B5EF4-FFF2-40B4-BE49-F238E27FC236}">
                      <a16:creationId xmlns:a16="http://schemas.microsoft.com/office/drawing/2014/main" id="{4641AFB4-C6F6-9C43-BD33-D22201200D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916" name="Group 137">
                  <a:extLst>
                    <a:ext uri="{FF2B5EF4-FFF2-40B4-BE49-F238E27FC236}">
                      <a16:creationId xmlns:a16="http://schemas.microsoft.com/office/drawing/2014/main" id="{6B647DC5-0E12-644C-BAA9-18EF7CA535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19" name="Freeform 138">
                    <a:extLst>
                      <a:ext uri="{FF2B5EF4-FFF2-40B4-BE49-F238E27FC236}">
                        <a16:creationId xmlns:a16="http://schemas.microsoft.com/office/drawing/2014/main" id="{D8B587DE-3B5E-7A4F-91B5-704E1E598C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920" name="Freeform 139">
                    <a:extLst>
                      <a:ext uri="{FF2B5EF4-FFF2-40B4-BE49-F238E27FC236}">
                        <a16:creationId xmlns:a16="http://schemas.microsoft.com/office/drawing/2014/main" id="{C2E3C77E-2B36-9F4E-BE45-109CAAA275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917" name="Line 140">
                  <a:extLst>
                    <a:ext uri="{FF2B5EF4-FFF2-40B4-BE49-F238E27FC236}">
                      <a16:creationId xmlns:a16="http://schemas.microsoft.com/office/drawing/2014/main" id="{93D7BA37-45DF-BB4A-BEF2-45CFF2B17B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918" name="Line 141">
                  <a:extLst>
                    <a:ext uri="{FF2B5EF4-FFF2-40B4-BE49-F238E27FC236}">
                      <a16:creationId xmlns:a16="http://schemas.microsoft.com/office/drawing/2014/main" id="{276DBD9C-C8DF-D440-8AF7-458B90A451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895" name="Group 133">
                <a:extLst>
                  <a:ext uri="{FF2B5EF4-FFF2-40B4-BE49-F238E27FC236}">
                    <a16:creationId xmlns:a16="http://schemas.microsoft.com/office/drawing/2014/main" id="{CE542F4F-9011-E543-8727-6932E1CEB5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4905" name="Oval 407">
                  <a:extLst>
                    <a:ext uri="{FF2B5EF4-FFF2-40B4-BE49-F238E27FC236}">
                      <a16:creationId xmlns:a16="http://schemas.microsoft.com/office/drawing/2014/main" id="{1A2666CC-F736-5244-8DC9-86F570B53C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06" name="Rectangle 410">
                  <a:extLst>
                    <a:ext uri="{FF2B5EF4-FFF2-40B4-BE49-F238E27FC236}">
                      <a16:creationId xmlns:a16="http://schemas.microsoft.com/office/drawing/2014/main" id="{88E24D47-1664-6C48-8189-C40093F41F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907" name="Oval 411">
                  <a:extLst>
                    <a:ext uri="{FF2B5EF4-FFF2-40B4-BE49-F238E27FC236}">
                      <a16:creationId xmlns:a16="http://schemas.microsoft.com/office/drawing/2014/main" id="{CC46FAD9-385C-5943-B79B-D213202771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908" name="Group 137">
                  <a:extLst>
                    <a:ext uri="{FF2B5EF4-FFF2-40B4-BE49-F238E27FC236}">
                      <a16:creationId xmlns:a16="http://schemas.microsoft.com/office/drawing/2014/main" id="{AEC68BB1-ACFE-0746-B1AE-6A425D1A48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11" name="Freeform 138">
                    <a:extLst>
                      <a:ext uri="{FF2B5EF4-FFF2-40B4-BE49-F238E27FC236}">
                        <a16:creationId xmlns:a16="http://schemas.microsoft.com/office/drawing/2014/main" id="{A2C7F673-77CF-5047-ABF7-B7DDA35665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912" name="Freeform 139">
                    <a:extLst>
                      <a:ext uri="{FF2B5EF4-FFF2-40B4-BE49-F238E27FC236}">
                        <a16:creationId xmlns:a16="http://schemas.microsoft.com/office/drawing/2014/main" id="{31E3A3EC-9614-B348-A267-9FDAE7D122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909" name="Line 140">
                  <a:extLst>
                    <a:ext uri="{FF2B5EF4-FFF2-40B4-BE49-F238E27FC236}">
                      <a16:creationId xmlns:a16="http://schemas.microsoft.com/office/drawing/2014/main" id="{B0B53522-07E2-5349-BFCF-2EA8A9EE21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910" name="Line 141">
                  <a:extLst>
                    <a:ext uri="{FF2B5EF4-FFF2-40B4-BE49-F238E27FC236}">
                      <a16:creationId xmlns:a16="http://schemas.microsoft.com/office/drawing/2014/main" id="{FBF21EA8-5E65-D349-A56A-6231EDE484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4896" name="Group 133">
                <a:extLst>
                  <a:ext uri="{FF2B5EF4-FFF2-40B4-BE49-F238E27FC236}">
                    <a16:creationId xmlns:a16="http://schemas.microsoft.com/office/drawing/2014/main" id="{EB8E41AD-5E44-3241-808C-04AC9AE2DF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4897" name="Oval 407">
                  <a:extLst>
                    <a:ext uri="{FF2B5EF4-FFF2-40B4-BE49-F238E27FC236}">
                      <a16:creationId xmlns:a16="http://schemas.microsoft.com/office/drawing/2014/main" id="{C7F4824E-BB39-AD43-AB0F-C40D6CC075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898" name="Rectangle 410">
                  <a:extLst>
                    <a:ext uri="{FF2B5EF4-FFF2-40B4-BE49-F238E27FC236}">
                      <a16:creationId xmlns:a16="http://schemas.microsoft.com/office/drawing/2014/main" id="{6C5F7E37-F755-074B-8D59-453ADD5005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899" name="Oval 411">
                  <a:extLst>
                    <a:ext uri="{FF2B5EF4-FFF2-40B4-BE49-F238E27FC236}">
                      <a16:creationId xmlns:a16="http://schemas.microsoft.com/office/drawing/2014/main" id="{F8C74AD3-8900-E740-AE48-09AFDAB435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900" name="Group 137">
                  <a:extLst>
                    <a:ext uri="{FF2B5EF4-FFF2-40B4-BE49-F238E27FC236}">
                      <a16:creationId xmlns:a16="http://schemas.microsoft.com/office/drawing/2014/main" id="{4E03FFE4-5C17-C340-B527-2B5B153FF5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03" name="Freeform 138">
                    <a:extLst>
                      <a:ext uri="{FF2B5EF4-FFF2-40B4-BE49-F238E27FC236}">
                        <a16:creationId xmlns:a16="http://schemas.microsoft.com/office/drawing/2014/main" id="{34629F9A-5146-9D48-82EB-AAC63F240F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904" name="Freeform 139">
                    <a:extLst>
                      <a:ext uri="{FF2B5EF4-FFF2-40B4-BE49-F238E27FC236}">
                        <a16:creationId xmlns:a16="http://schemas.microsoft.com/office/drawing/2014/main" id="{F51B690B-3F17-5941-818D-3B154218EA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901" name="Line 140">
                  <a:extLst>
                    <a:ext uri="{FF2B5EF4-FFF2-40B4-BE49-F238E27FC236}">
                      <a16:creationId xmlns:a16="http://schemas.microsoft.com/office/drawing/2014/main" id="{D4337057-3263-D744-B941-D8535F87B9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7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902" name="Line 141">
                  <a:extLst>
                    <a:ext uri="{FF2B5EF4-FFF2-40B4-BE49-F238E27FC236}">
                      <a16:creationId xmlns:a16="http://schemas.microsoft.com/office/drawing/2014/main" id="{296FA59B-D43D-DA45-A03B-5CA3A76581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4767" name="Oval 417">
              <a:extLst>
                <a:ext uri="{FF2B5EF4-FFF2-40B4-BE49-F238E27FC236}">
                  <a16:creationId xmlns:a16="http://schemas.microsoft.com/office/drawing/2014/main" id="{3BAD759A-5BDE-5545-9FC1-E067E689E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600" y="4165596"/>
              <a:ext cx="3086099" cy="116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4768" name="Group 133">
              <a:extLst>
                <a:ext uri="{FF2B5EF4-FFF2-40B4-BE49-F238E27FC236}">
                  <a16:creationId xmlns:a16="http://schemas.microsoft.com/office/drawing/2014/main" id="{52A4CA0D-886A-484E-A0D1-29D40EBCEE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2273" y="4264500"/>
              <a:ext cx="513732" cy="157430"/>
              <a:chOff x="2356" y="1300"/>
              <a:chExt cx="555" cy="194"/>
            </a:xfrm>
          </p:grpSpPr>
          <p:sp>
            <p:nvSpPr>
              <p:cNvPr id="214871" name="Oval 492">
                <a:extLst>
                  <a:ext uri="{FF2B5EF4-FFF2-40B4-BE49-F238E27FC236}">
                    <a16:creationId xmlns:a16="http://schemas.microsoft.com/office/drawing/2014/main" id="{B0BCE71C-E8E3-224B-A302-18CB9EF87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72" name="Rectangle 410">
                <a:extLst>
                  <a:ext uri="{FF2B5EF4-FFF2-40B4-BE49-F238E27FC236}">
                    <a16:creationId xmlns:a16="http://schemas.microsoft.com/office/drawing/2014/main" id="{7826F0C2-ABE4-604D-826E-4CA039F8C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73" name="Oval 411">
                <a:extLst>
                  <a:ext uri="{FF2B5EF4-FFF2-40B4-BE49-F238E27FC236}">
                    <a16:creationId xmlns:a16="http://schemas.microsoft.com/office/drawing/2014/main" id="{99883D22-C913-7847-A84B-16BB482A4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14874" name="Group 137">
                <a:extLst>
                  <a:ext uri="{FF2B5EF4-FFF2-40B4-BE49-F238E27FC236}">
                    <a16:creationId xmlns:a16="http://schemas.microsoft.com/office/drawing/2014/main" id="{E1233C47-3BC8-DC40-B856-2F3569E06F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77" name="Freeform 138">
                  <a:extLst>
                    <a:ext uri="{FF2B5EF4-FFF2-40B4-BE49-F238E27FC236}">
                      <a16:creationId xmlns:a16="http://schemas.microsoft.com/office/drawing/2014/main" id="{CF1B1763-A84A-B84C-9D68-4357477FD0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878" name="Freeform 139">
                  <a:extLst>
                    <a:ext uri="{FF2B5EF4-FFF2-40B4-BE49-F238E27FC236}">
                      <a16:creationId xmlns:a16="http://schemas.microsoft.com/office/drawing/2014/main" id="{B0EC3937-4C4D-D441-8864-91E86FA251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4875" name="Line 140">
                <a:extLst>
                  <a:ext uri="{FF2B5EF4-FFF2-40B4-BE49-F238E27FC236}">
                    <a16:creationId xmlns:a16="http://schemas.microsoft.com/office/drawing/2014/main" id="{7750BF78-38D2-DE44-B1E2-80A17B1E8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876" name="Line 141">
                <a:extLst>
                  <a:ext uri="{FF2B5EF4-FFF2-40B4-BE49-F238E27FC236}">
                    <a16:creationId xmlns:a16="http://schemas.microsoft.com/office/drawing/2014/main" id="{DB5E2913-28CB-5649-807C-384C9CDC26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4769" name="Straight Connector 419">
              <a:extLst>
                <a:ext uri="{FF2B5EF4-FFF2-40B4-BE49-F238E27FC236}">
                  <a16:creationId xmlns:a16="http://schemas.microsoft.com/office/drawing/2014/main" id="{7A0AF1D9-D5AD-A94E-8A63-B763BF81BC72}"/>
                </a:ext>
              </a:extLst>
            </p:cNvPr>
            <p:cNvCxnSpPr>
              <a:cxnSpLocks noChangeShapeType="1"/>
              <a:stCxn id="214876" idx="0"/>
            </p:cNvCxnSpPr>
            <p:nvPr/>
          </p:nvCxnSpPr>
          <p:spPr bwMode="auto">
            <a:xfrm>
              <a:off x="2662301" y="4315623"/>
              <a:ext cx="940541" cy="11630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0" name="Straight Connector 420">
              <a:extLst>
                <a:ext uri="{FF2B5EF4-FFF2-40B4-BE49-F238E27FC236}">
                  <a16:creationId xmlns:a16="http://schemas.microsoft.com/office/drawing/2014/main" id="{B51F1F90-5831-724C-9EDC-6D839F30EEC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12420" y="4624308"/>
              <a:ext cx="116433" cy="710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1" name="Straight Connector 421">
              <a:extLst>
                <a:ext uri="{FF2B5EF4-FFF2-40B4-BE49-F238E27FC236}">
                  <a16:creationId xmlns:a16="http://schemas.microsoft.com/office/drawing/2014/main" id="{F02E00D3-03F7-3241-8926-EE992527EA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20421" y="4797919"/>
              <a:ext cx="234667" cy="388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2" name="Straight Connector 422">
              <a:extLst>
                <a:ext uri="{FF2B5EF4-FFF2-40B4-BE49-F238E27FC236}">
                  <a16:creationId xmlns:a16="http://schemas.microsoft.com/office/drawing/2014/main" id="{58D8E48A-BD79-8740-8710-2C1F1308DF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36021" y="4648548"/>
              <a:ext cx="185893" cy="933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3" name="Straight Connector 423">
              <a:extLst>
                <a:ext uri="{FF2B5EF4-FFF2-40B4-BE49-F238E27FC236}">
                  <a16:creationId xmlns:a16="http://schemas.microsoft.com/office/drawing/2014/main" id="{5B13BFDD-C5EF-AF4C-AEAB-E43E9F7E10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48386" y="4902256"/>
              <a:ext cx="185893" cy="933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4" name="Straight Connector 424">
              <a:extLst>
                <a:ext uri="{FF2B5EF4-FFF2-40B4-BE49-F238E27FC236}">
                  <a16:creationId xmlns:a16="http://schemas.microsoft.com/office/drawing/2014/main" id="{0AE4B68E-6699-F245-B240-F4F9E3FBC0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127556" y="4839857"/>
              <a:ext cx="243934" cy="21547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5" name="Straight Connector 425">
              <a:extLst>
                <a:ext uri="{FF2B5EF4-FFF2-40B4-BE49-F238E27FC236}">
                  <a16:creationId xmlns:a16="http://schemas.microsoft.com/office/drawing/2014/main" id="{41157C2E-2B04-1C49-B90C-160EEC4FE6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601475" y="4827798"/>
              <a:ext cx="342282" cy="10596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6" name="Straight Connector 426">
              <a:extLst>
                <a:ext uri="{FF2B5EF4-FFF2-40B4-BE49-F238E27FC236}">
                  <a16:creationId xmlns:a16="http://schemas.microsoft.com/office/drawing/2014/main" id="{934D45D4-B1CF-784C-B94A-16BE7E2031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587811" y="4532353"/>
              <a:ext cx="273243" cy="16667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7" name="Straight Connector 427">
              <a:extLst>
                <a:ext uri="{FF2B5EF4-FFF2-40B4-BE49-F238E27FC236}">
                  <a16:creationId xmlns:a16="http://schemas.microsoft.com/office/drawing/2014/main" id="{06E30078-B071-9349-AB58-0B35335E7F04}"/>
                </a:ext>
              </a:extLst>
            </p:cNvPr>
            <p:cNvCxnSpPr>
              <a:cxnSpLocks noChangeShapeType="1"/>
              <a:endCxn id="214871" idx="4"/>
            </p:cNvCxnSpPr>
            <p:nvPr/>
          </p:nvCxnSpPr>
          <p:spPr bwMode="auto">
            <a:xfrm flipH="1" flipV="1">
              <a:off x="2408213" y="4421930"/>
              <a:ext cx="396306" cy="742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14778" name="Group 133">
              <a:extLst>
                <a:ext uri="{FF2B5EF4-FFF2-40B4-BE49-F238E27FC236}">
                  <a16:creationId xmlns:a16="http://schemas.microsoft.com/office/drawing/2014/main" id="{EAA5A0A7-E86D-1C43-A64D-EC874E3D57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4256" y="4681756"/>
              <a:ext cx="513732" cy="157430"/>
              <a:chOff x="2356" y="1300"/>
              <a:chExt cx="555" cy="194"/>
            </a:xfrm>
          </p:grpSpPr>
          <p:sp>
            <p:nvSpPr>
              <p:cNvPr id="214863" name="Oval 407">
                <a:extLst>
                  <a:ext uri="{FF2B5EF4-FFF2-40B4-BE49-F238E27FC236}">
                    <a16:creationId xmlns:a16="http://schemas.microsoft.com/office/drawing/2014/main" id="{D93EE23C-1EFB-0544-A207-A8F336196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64" name="Rectangle 410">
                <a:extLst>
                  <a:ext uri="{FF2B5EF4-FFF2-40B4-BE49-F238E27FC236}">
                    <a16:creationId xmlns:a16="http://schemas.microsoft.com/office/drawing/2014/main" id="{B4DCD123-DB37-2642-8237-860AAF5AA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65" name="Oval 411">
                <a:extLst>
                  <a:ext uri="{FF2B5EF4-FFF2-40B4-BE49-F238E27FC236}">
                    <a16:creationId xmlns:a16="http://schemas.microsoft.com/office/drawing/2014/main" id="{E8A6E07F-C85A-5E43-9F52-691CD0004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14866" name="Group 137">
                <a:extLst>
                  <a:ext uri="{FF2B5EF4-FFF2-40B4-BE49-F238E27FC236}">
                    <a16:creationId xmlns:a16="http://schemas.microsoft.com/office/drawing/2014/main" id="{E4B6828B-A1AB-FF46-92A4-327E181B1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69" name="Freeform 138">
                  <a:extLst>
                    <a:ext uri="{FF2B5EF4-FFF2-40B4-BE49-F238E27FC236}">
                      <a16:creationId xmlns:a16="http://schemas.microsoft.com/office/drawing/2014/main" id="{273FFF12-34FA-2848-AB58-65BA1BF5B5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870" name="Freeform 139">
                  <a:extLst>
                    <a:ext uri="{FF2B5EF4-FFF2-40B4-BE49-F238E27FC236}">
                      <a16:creationId xmlns:a16="http://schemas.microsoft.com/office/drawing/2014/main" id="{ED11D114-BEF7-9841-B6C1-7256FAD6EA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4867" name="Line 140">
                <a:extLst>
                  <a:ext uri="{FF2B5EF4-FFF2-40B4-BE49-F238E27FC236}">
                    <a16:creationId xmlns:a16="http://schemas.microsoft.com/office/drawing/2014/main" id="{7E3C3D61-BB03-694B-809B-C2395F9E29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868" name="Line 141">
                <a:extLst>
                  <a:ext uri="{FF2B5EF4-FFF2-40B4-BE49-F238E27FC236}">
                    <a16:creationId xmlns:a16="http://schemas.microsoft.com/office/drawing/2014/main" id="{BDCD8423-B1D7-264F-A789-EE3FD53C06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4779" name="Group 133">
              <a:extLst>
                <a:ext uri="{FF2B5EF4-FFF2-40B4-BE49-F238E27FC236}">
                  <a16:creationId xmlns:a16="http://schemas.microsoft.com/office/drawing/2014/main" id="{DD0A5154-B069-2F4A-9897-73C73342A7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9607" y="4745631"/>
              <a:ext cx="513732" cy="157430"/>
              <a:chOff x="2356" y="1300"/>
              <a:chExt cx="555" cy="194"/>
            </a:xfrm>
          </p:grpSpPr>
          <p:sp>
            <p:nvSpPr>
              <p:cNvPr id="214855" name="Oval 407">
                <a:extLst>
                  <a:ext uri="{FF2B5EF4-FFF2-40B4-BE49-F238E27FC236}">
                    <a16:creationId xmlns:a16="http://schemas.microsoft.com/office/drawing/2014/main" id="{707E0996-C8FE-BA4D-8978-5E3725233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56" name="Rectangle 410">
                <a:extLst>
                  <a:ext uri="{FF2B5EF4-FFF2-40B4-BE49-F238E27FC236}">
                    <a16:creationId xmlns:a16="http://schemas.microsoft.com/office/drawing/2014/main" id="{2163E06B-55E6-D542-9479-6D9916BA3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57" name="Oval 411">
                <a:extLst>
                  <a:ext uri="{FF2B5EF4-FFF2-40B4-BE49-F238E27FC236}">
                    <a16:creationId xmlns:a16="http://schemas.microsoft.com/office/drawing/2014/main" id="{FEE2B1A6-60D2-9F49-80F4-CDCE0767A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14858" name="Group 137">
                <a:extLst>
                  <a:ext uri="{FF2B5EF4-FFF2-40B4-BE49-F238E27FC236}">
                    <a16:creationId xmlns:a16="http://schemas.microsoft.com/office/drawing/2014/main" id="{78B71DD3-415F-894C-985D-EE72BDDAF2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61" name="Freeform 138">
                  <a:extLst>
                    <a:ext uri="{FF2B5EF4-FFF2-40B4-BE49-F238E27FC236}">
                      <a16:creationId xmlns:a16="http://schemas.microsoft.com/office/drawing/2014/main" id="{7DB0D2B3-0A7D-DA48-A0B7-C6FF47896C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862" name="Freeform 139">
                  <a:extLst>
                    <a:ext uri="{FF2B5EF4-FFF2-40B4-BE49-F238E27FC236}">
                      <a16:creationId xmlns:a16="http://schemas.microsoft.com/office/drawing/2014/main" id="{DFC94E12-76F6-7946-AEDF-586C62F81F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4859" name="Line 140">
                <a:extLst>
                  <a:ext uri="{FF2B5EF4-FFF2-40B4-BE49-F238E27FC236}">
                    <a16:creationId xmlns:a16="http://schemas.microsoft.com/office/drawing/2014/main" id="{16FB8961-0964-FE4E-AE70-30BBA6721C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860" name="Line 141">
                <a:extLst>
                  <a:ext uri="{FF2B5EF4-FFF2-40B4-BE49-F238E27FC236}">
                    <a16:creationId xmlns:a16="http://schemas.microsoft.com/office/drawing/2014/main" id="{4875877B-DCA6-6043-8A8A-FE645F4B4E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4780" name="Group 133">
              <a:extLst>
                <a:ext uri="{FF2B5EF4-FFF2-40B4-BE49-F238E27FC236}">
                  <a16:creationId xmlns:a16="http://schemas.microsoft.com/office/drawing/2014/main" id="{B255C83F-46E2-2749-97EE-0B2028B6B6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7612" y="4492206"/>
              <a:ext cx="513732" cy="157430"/>
              <a:chOff x="2356" y="1300"/>
              <a:chExt cx="555" cy="194"/>
            </a:xfrm>
          </p:grpSpPr>
          <p:sp>
            <p:nvSpPr>
              <p:cNvPr id="214847" name="Oval 407">
                <a:extLst>
                  <a:ext uri="{FF2B5EF4-FFF2-40B4-BE49-F238E27FC236}">
                    <a16:creationId xmlns:a16="http://schemas.microsoft.com/office/drawing/2014/main" id="{3CDE67C2-116B-5B44-88BD-E95F78417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48" name="Rectangle 410">
                <a:extLst>
                  <a:ext uri="{FF2B5EF4-FFF2-40B4-BE49-F238E27FC236}">
                    <a16:creationId xmlns:a16="http://schemas.microsoft.com/office/drawing/2014/main" id="{2D363C4F-05EC-FE43-AD31-4CFF9075D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49" name="Oval 411">
                <a:extLst>
                  <a:ext uri="{FF2B5EF4-FFF2-40B4-BE49-F238E27FC236}">
                    <a16:creationId xmlns:a16="http://schemas.microsoft.com/office/drawing/2014/main" id="{F0EBCA53-2CFF-6843-8B32-66660328A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14850" name="Group 137">
                <a:extLst>
                  <a:ext uri="{FF2B5EF4-FFF2-40B4-BE49-F238E27FC236}">
                    <a16:creationId xmlns:a16="http://schemas.microsoft.com/office/drawing/2014/main" id="{8D22F74A-AFFA-0042-8B4D-F1833B567D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53" name="Freeform 138">
                  <a:extLst>
                    <a:ext uri="{FF2B5EF4-FFF2-40B4-BE49-F238E27FC236}">
                      <a16:creationId xmlns:a16="http://schemas.microsoft.com/office/drawing/2014/main" id="{703E87B3-22AF-4147-94A9-B72E576C46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854" name="Freeform 139">
                  <a:extLst>
                    <a:ext uri="{FF2B5EF4-FFF2-40B4-BE49-F238E27FC236}">
                      <a16:creationId xmlns:a16="http://schemas.microsoft.com/office/drawing/2014/main" id="{BA65DB44-CA13-3B44-B246-7D68410F4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4851" name="Line 140">
                <a:extLst>
                  <a:ext uri="{FF2B5EF4-FFF2-40B4-BE49-F238E27FC236}">
                    <a16:creationId xmlns:a16="http://schemas.microsoft.com/office/drawing/2014/main" id="{EC912430-2C5C-494B-AD18-A54B9E6355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852" name="Line 141">
                <a:extLst>
                  <a:ext uri="{FF2B5EF4-FFF2-40B4-BE49-F238E27FC236}">
                    <a16:creationId xmlns:a16="http://schemas.microsoft.com/office/drawing/2014/main" id="{F727E1B5-935F-7248-A3DB-31F27602AE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4781" name="Group 133">
              <a:extLst>
                <a:ext uri="{FF2B5EF4-FFF2-40B4-BE49-F238E27FC236}">
                  <a16:creationId xmlns:a16="http://schemas.microsoft.com/office/drawing/2014/main" id="{F638E17D-494A-F746-A457-A1084469CE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8257" y="4374514"/>
              <a:ext cx="513732" cy="157430"/>
              <a:chOff x="2356" y="1300"/>
              <a:chExt cx="555" cy="194"/>
            </a:xfrm>
          </p:grpSpPr>
          <p:sp>
            <p:nvSpPr>
              <p:cNvPr id="214839" name="Oval 407">
                <a:extLst>
                  <a:ext uri="{FF2B5EF4-FFF2-40B4-BE49-F238E27FC236}">
                    <a16:creationId xmlns:a16="http://schemas.microsoft.com/office/drawing/2014/main" id="{9B051B41-B4FF-C043-B21E-027F52B7E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40" name="Rectangle 410">
                <a:extLst>
                  <a:ext uri="{FF2B5EF4-FFF2-40B4-BE49-F238E27FC236}">
                    <a16:creationId xmlns:a16="http://schemas.microsoft.com/office/drawing/2014/main" id="{D1CCE3F2-95E6-6F40-B619-21BCC84AC3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41" name="Oval 411">
                <a:extLst>
                  <a:ext uri="{FF2B5EF4-FFF2-40B4-BE49-F238E27FC236}">
                    <a16:creationId xmlns:a16="http://schemas.microsoft.com/office/drawing/2014/main" id="{A967DF73-9E5A-BA4A-A6B1-4D97819E5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14842" name="Group 137">
                <a:extLst>
                  <a:ext uri="{FF2B5EF4-FFF2-40B4-BE49-F238E27FC236}">
                    <a16:creationId xmlns:a16="http://schemas.microsoft.com/office/drawing/2014/main" id="{F8384F1B-531F-EA4E-991F-9A0DC10979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45" name="Freeform 138">
                  <a:extLst>
                    <a:ext uri="{FF2B5EF4-FFF2-40B4-BE49-F238E27FC236}">
                      <a16:creationId xmlns:a16="http://schemas.microsoft.com/office/drawing/2014/main" id="{874988F7-966B-8646-AF63-EB7E557176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846" name="Freeform 139">
                  <a:extLst>
                    <a:ext uri="{FF2B5EF4-FFF2-40B4-BE49-F238E27FC236}">
                      <a16:creationId xmlns:a16="http://schemas.microsoft.com/office/drawing/2014/main" id="{82067B18-A903-5E48-9F54-0887309461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4843" name="Line 140">
                <a:extLst>
                  <a:ext uri="{FF2B5EF4-FFF2-40B4-BE49-F238E27FC236}">
                    <a16:creationId xmlns:a16="http://schemas.microsoft.com/office/drawing/2014/main" id="{B2FA9052-838C-8C4F-BCE4-C70E8AFD8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844" name="Line 141">
                <a:extLst>
                  <a:ext uri="{FF2B5EF4-FFF2-40B4-BE49-F238E27FC236}">
                    <a16:creationId xmlns:a16="http://schemas.microsoft.com/office/drawing/2014/main" id="{DF12AE87-8E42-C640-BCB3-C6C7B7E35C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4782" name="Group 133">
              <a:extLst>
                <a:ext uri="{FF2B5EF4-FFF2-40B4-BE49-F238E27FC236}">
                  <a16:creationId xmlns:a16="http://schemas.microsoft.com/office/drawing/2014/main" id="{D9BA981B-88F2-2048-841F-AFB6D229D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7517" y="4879598"/>
              <a:ext cx="513732" cy="157430"/>
              <a:chOff x="2356" y="1300"/>
              <a:chExt cx="555" cy="194"/>
            </a:xfrm>
          </p:grpSpPr>
          <p:sp>
            <p:nvSpPr>
              <p:cNvPr id="214831" name="Oval 407">
                <a:extLst>
                  <a:ext uri="{FF2B5EF4-FFF2-40B4-BE49-F238E27FC236}">
                    <a16:creationId xmlns:a16="http://schemas.microsoft.com/office/drawing/2014/main" id="{E3191F18-65FC-9742-AAF4-38B27CEF6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32" name="Rectangle 410">
                <a:extLst>
                  <a:ext uri="{FF2B5EF4-FFF2-40B4-BE49-F238E27FC236}">
                    <a16:creationId xmlns:a16="http://schemas.microsoft.com/office/drawing/2014/main" id="{04CA71FA-FD06-D54B-960C-DDD9E94007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33" name="Oval 411">
                <a:extLst>
                  <a:ext uri="{FF2B5EF4-FFF2-40B4-BE49-F238E27FC236}">
                    <a16:creationId xmlns:a16="http://schemas.microsoft.com/office/drawing/2014/main" id="{E6140C2C-EDAC-8645-8F8C-E7AC0F6EE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14834" name="Group 137">
                <a:extLst>
                  <a:ext uri="{FF2B5EF4-FFF2-40B4-BE49-F238E27FC236}">
                    <a16:creationId xmlns:a16="http://schemas.microsoft.com/office/drawing/2014/main" id="{1DA61B62-5433-BE42-9505-4A887F2B93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37" name="Freeform 138">
                  <a:extLst>
                    <a:ext uri="{FF2B5EF4-FFF2-40B4-BE49-F238E27FC236}">
                      <a16:creationId xmlns:a16="http://schemas.microsoft.com/office/drawing/2014/main" id="{8C0DD640-5598-0A47-8FE0-C4C501DF28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838" name="Freeform 139">
                  <a:extLst>
                    <a:ext uri="{FF2B5EF4-FFF2-40B4-BE49-F238E27FC236}">
                      <a16:creationId xmlns:a16="http://schemas.microsoft.com/office/drawing/2014/main" id="{86B3607F-2C46-2D49-9698-D3C3FFBA20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4835" name="Line 140">
                <a:extLst>
                  <a:ext uri="{FF2B5EF4-FFF2-40B4-BE49-F238E27FC236}">
                    <a16:creationId xmlns:a16="http://schemas.microsoft.com/office/drawing/2014/main" id="{51E1455A-9671-2546-BE76-D9824127B9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836" name="Line 141">
                <a:extLst>
                  <a:ext uri="{FF2B5EF4-FFF2-40B4-BE49-F238E27FC236}">
                    <a16:creationId xmlns:a16="http://schemas.microsoft.com/office/drawing/2014/main" id="{7709D233-6CE8-9444-9BA6-121B10B66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4783" name="Group 133">
              <a:extLst>
                <a:ext uri="{FF2B5EF4-FFF2-40B4-BE49-F238E27FC236}">
                  <a16:creationId xmlns:a16="http://schemas.microsoft.com/office/drawing/2014/main" id="{DA6931DE-1DD8-F442-80DA-559C81E0EC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7730" y="5041357"/>
              <a:ext cx="513732" cy="157430"/>
              <a:chOff x="2356" y="1300"/>
              <a:chExt cx="555" cy="194"/>
            </a:xfrm>
          </p:grpSpPr>
          <p:sp>
            <p:nvSpPr>
              <p:cNvPr id="214823" name="Oval 407">
                <a:extLst>
                  <a:ext uri="{FF2B5EF4-FFF2-40B4-BE49-F238E27FC236}">
                    <a16:creationId xmlns:a16="http://schemas.microsoft.com/office/drawing/2014/main" id="{AC436F2E-5FE3-AB4A-8E3A-1F6EB0BD22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24" name="Rectangle 410">
                <a:extLst>
                  <a:ext uri="{FF2B5EF4-FFF2-40B4-BE49-F238E27FC236}">
                    <a16:creationId xmlns:a16="http://schemas.microsoft.com/office/drawing/2014/main" id="{D63B5470-32DD-EF4C-BE70-D7286C398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25" name="Oval 411">
                <a:extLst>
                  <a:ext uri="{FF2B5EF4-FFF2-40B4-BE49-F238E27FC236}">
                    <a16:creationId xmlns:a16="http://schemas.microsoft.com/office/drawing/2014/main" id="{9E18D6BE-84B9-CD4B-A790-9938017B2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14826" name="Group 137">
                <a:extLst>
                  <a:ext uri="{FF2B5EF4-FFF2-40B4-BE49-F238E27FC236}">
                    <a16:creationId xmlns:a16="http://schemas.microsoft.com/office/drawing/2014/main" id="{B94942B3-6725-6F41-A4C8-BBF197C7C0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29" name="Freeform 138">
                  <a:extLst>
                    <a:ext uri="{FF2B5EF4-FFF2-40B4-BE49-F238E27FC236}">
                      <a16:creationId xmlns:a16="http://schemas.microsoft.com/office/drawing/2014/main" id="{8BDCE39A-64CE-EE4D-B70F-990CD7FF27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830" name="Freeform 139">
                  <a:extLst>
                    <a:ext uri="{FF2B5EF4-FFF2-40B4-BE49-F238E27FC236}">
                      <a16:creationId xmlns:a16="http://schemas.microsoft.com/office/drawing/2014/main" id="{4038D430-FAAB-5E41-8026-82B88BFB91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4827" name="Line 140">
                <a:extLst>
                  <a:ext uri="{FF2B5EF4-FFF2-40B4-BE49-F238E27FC236}">
                    <a16:creationId xmlns:a16="http://schemas.microsoft.com/office/drawing/2014/main" id="{AB69C545-F0FB-A646-B921-9A42AFF87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828" name="Line 141">
                <a:extLst>
                  <a:ext uri="{FF2B5EF4-FFF2-40B4-BE49-F238E27FC236}">
                    <a16:creationId xmlns:a16="http://schemas.microsoft.com/office/drawing/2014/main" id="{BD3DF7FE-3BAA-1C46-AFEE-6DA2D157E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4784" name="Group 133">
              <a:extLst>
                <a:ext uri="{FF2B5EF4-FFF2-40B4-BE49-F238E27FC236}">
                  <a16:creationId xmlns:a16="http://schemas.microsoft.com/office/drawing/2014/main" id="{B153CE43-BB57-8345-B434-118B95D7B3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6981" y="4995523"/>
              <a:ext cx="513732" cy="157430"/>
              <a:chOff x="2356" y="1300"/>
              <a:chExt cx="555" cy="194"/>
            </a:xfrm>
          </p:grpSpPr>
          <p:sp>
            <p:nvSpPr>
              <p:cNvPr id="214815" name="Oval 407">
                <a:extLst>
                  <a:ext uri="{FF2B5EF4-FFF2-40B4-BE49-F238E27FC236}">
                    <a16:creationId xmlns:a16="http://schemas.microsoft.com/office/drawing/2014/main" id="{43A93EA8-4C5D-E24E-BA2B-A8BB05962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16" name="Rectangle 410">
                <a:extLst>
                  <a:ext uri="{FF2B5EF4-FFF2-40B4-BE49-F238E27FC236}">
                    <a16:creationId xmlns:a16="http://schemas.microsoft.com/office/drawing/2014/main" id="{49C154B9-C2BF-D945-9630-15D0738C9B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4817" name="Oval 411">
                <a:extLst>
                  <a:ext uri="{FF2B5EF4-FFF2-40B4-BE49-F238E27FC236}">
                    <a16:creationId xmlns:a16="http://schemas.microsoft.com/office/drawing/2014/main" id="{60B9E8DF-F64B-E341-9FAE-376EC0939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14818" name="Group 137">
                <a:extLst>
                  <a:ext uri="{FF2B5EF4-FFF2-40B4-BE49-F238E27FC236}">
                    <a16:creationId xmlns:a16="http://schemas.microsoft.com/office/drawing/2014/main" id="{E257D2A1-69E2-1444-A859-4AFC7C68C4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21" name="Freeform 138">
                  <a:extLst>
                    <a:ext uri="{FF2B5EF4-FFF2-40B4-BE49-F238E27FC236}">
                      <a16:creationId xmlns:a16="http://schemas.microsoft.com/office/drawing/2014/main" id="{F82EE89F-728B-184D-8292-62E17DED4F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822" name="Freeform 139">
                  <a:extLst>
                    <a:ext uri="{FF2B5EF4-FFF2-40B4-BE49-F238E27FC236}">
                      <a16:creationId xmlns:a16="http://schemas.microsoft.com/office/drawing/2014/main" id="{0EEB83C5-B0E8-5041-AA6B-1ED037A4E0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4819" name="Line 140">
                <a:extLst>
                  <a:ext uri="{FF2B5EF4-FFF2-40B4-BE49-F238E27FC236}">
                    <a16:creationId xmlns:a16="http://schemas.microsoft.com/office/drawing/2014/main" id="{EAFB93B0-9A23-184A-A135-95A82231FA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820" name="Line 141">
                <a:extLst>
                  <a:ext uri="{FF2B5EF4-FFF2-40B4-BE49-F238E27FC236}">
                    <a16:creationId xmlns:a16="http://schemas.microsoft.com/office/drawing/2014/main" id="{46B990D8-3615-DD41-97A8-2B2FFC4E94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4785" name="Straight Connector 12">
              <a:extLst>
                <a:ext uri="{FF2B5EF4-FFF2-40B4-BE49-F238E27FC236}">
                  <a16:creationId xmlns:a16="http://schemas.microsoft.com/office/drawing/2014/main" id="{C7A74BE5-803F-FE4A-9405-F3F0C581D9BD}"/>
                </a:ext>
              </a:extLst>
            </p:cNvPr>
            <p:cNvCxnSpPr>
              <a:cxnSpLocks noChangeShapeType="1"/>
              <a:endCxn id="214955" idx="1"/>
            </p:cNvCxnSpPr>
            <p:nvPr/>
          </p:nvCxnSpPr>
          <p:spPr bwMode="auto">
            <a:xfrm>
              <a:off x="2382838" y="2609848"/>
              <a:ext cx="238125" cy="2619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86" name="Straight Connector 500">
              <a:extLst>
                <a:ext uri="{FF2B5EF4-FFF2-40B4-BE49-F238E27FC236}">
                  <a16:creationId xmlns:a16="http://schemas.microsoft.com/office/drawing/2014/main" id="{AB661CE2-CEA5-ED4B-A163-59BA3A829AF1}"/>
                </a:ext>
              </a:extLst>
            </p:cNvPr>
            <p:cNvCxnSpPr>
              <a:cxnSpLocks noChangeShapeType="1"/>
              <a:stCxn id="214751" idx="8"/>
              <a:endCxn id="214812" idx="2"/>
            </p:cNvCxnSpPr>
            <p:nvPr/>
          </p:nvCxnSpPr>
          <p:spPr bwMode="auto">
            <a:xfrm>
              <a:off x="1455738" y="2990846"/>
              <a:ext cx="38100" cy="30956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87" name="Straight Connector 501">
              <a:extLst>
                <a:ext uri="{FF2B5EF4-FFF2-40B4-BE49-F238E27FC236}">
                  <a16:creationId xmlns:a16="http://schemas.microsoft.com/office/drawing/2014/main" id="{A66C3A17-FFB0-EB44-A998-CB2F2624CA44}"/>
                </a:ext>
              </a:extLst>
            </p:cNvPr>
            <p:cNvCxnSpPr>
              <a:cxnSpLocks noChangeShapeType="1"/>
              <a:endCxn id="214812" idx="3"/>
            </p:cNvCxnSpPr>
            <p:nvPr/>
          </p:nvCxnSpPr>
          <p:spPr bwMode="auto">
            <a:xfrm>
              <a:off x="1235076" y="3271835"/>
              <a:ext cx="123825" cy="2127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88" name="Straight Connector 502">
              <a:extLst>
                <a:ext uri="{FF2B5EF4-FFF2-40B4-BE49-F238E27FC236}">
                  <a16:creationId xmlns:a16="http://schemas.microsoft.com/office/drawing/2014/main" id="{2AC3615C-C8F3-2A4C-ADDD-475649F9A200}"/>
                </a:ext>
              </a:extLst>
            </p:cNvPr>
            <p:cNvCxnSpPr>
              <a:cxnSpLocks noChangeShapeType="1"/>
              <a:endCxn id="214923" idx="1"/>
            </p:cNvCxnSpPr>
            <p:nvPr/>
          </p:nvCxnSpPr>
          <p:spPr bwMode="auto">
            <a:xfrm>
              <a:off x="3916362" y="2411411"/>
              <a:ext cx="307975" cy="57308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89" name="Straight Connector 503">
              <a:extLst>
                <a:ext uri="{FF2B5EF4-FFF2-40B4-BE49-F238E27FC236}">
                  <a16:creationId xmlns:a16="http://schemas.microsoft.com/office/drawing/2014/main" id="{FBBE74D8-A9BB-EB41-8556-BAE83958DA05}"/>
                </a:ext>
              </a:extLst>
            </p:cNvPr>
            <p:cNvCxnSpPr>
              <a:cxnSpLocks noChangeShapeType="1"/>
              <a:endCxn id="214923" idx="0"/>
            </p:cNvCxnSpPr>
            <p:nvPr/>
          </p:nvCxnSpPr>
          <p:spPr bwMode="auto">
            <a:xfrm flipH="1">
              <a:off x="4425950" y="2389186"/>
              <a:ext cx="384175" cy="57943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0" name="Straight Connector 504">
              <a:extLst>
                <a:ext uri="{FF2B5EF4-FFF2-40B4-BE49-F238E27FC236}">
                  <a16:creationId xmlns:a16="http://schemas.microsoft.com/office/drawing/2014/main" id="{5D777D9F-6C44-8C4D-8F85-CB8893FD7DC5}"/>
                </a:ext>
              </a:extLst>
            </p:cNvPr>
            <p:cNvCxnSpPr>
              <a:cxnSpLocks noChangeShapeType="1"/>
              <a:endCxn id="215005" idx="0"/>
            </p:cNvCxnSpPr>
            <p:nvPr/>
          </p:nvCxnSpPr>
          <p:spPr bwMode="auto">
            <a:xfrm>
              <a:off x="6770687" y="2900361"/>
              <a:ext cx="215899" cy="104616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1" name="Straight Connector 505">
              <a:extLst>
                <a:ext uri="{FF2B5EF4-FFF2-40B4-BE49-F238E27FC236}">
                  <a16:creationId xmlns:a16="http://schemas.microsoft.com/office/drawing/2014/main" id="{D6EDC541-A286-1043-BAEF-A5D3DBEC4F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137398" y="3251197"/>
              <a:ext cx="241300" cy="6921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2" name="Straight Connector 506">
              <a:extLst>
                <a:ext uri="{FF2B5EF4-FFF2-40B4-BE49-F238E27FC236}">
                  <a16:creationId xmlns:a16="http://schemas.microsoft.com/office/drawing/2014/main" id="{1D1159FC-26A5-E941-9532-2C7BF77B9B19}"/>
                </a:ext>
              </a:extLst>
            </p:cNvPr>
            <p:cNvCxnSpPr>
              <a:cxnSpLocks noChangeShapeType="1"/>
              <a:stCxn id="214755" idx="4"/>
              <a:endCxn id="215000" idx="0"/>
            </p:cNvCxnSpPr>
            <p:nvPr/>
          </p:nvCxnSpPr>
          <p:spPr bwMode="auto">
            <a:xfrm flipH="1">
              <a:off x="7483473" y="4229096"/>
              <a:ext cx="541338" cy="24923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3" name="Straight Connector 507">
              <a:extLst>
                <a:ext uri="{FF2B5EF4-FFF2-40B4-BE49-F238E27FC236}">
                  <a16:creationId xmlns:a16="http://schemas.microsoft.com/office/drawing/2014/main" id="{D0B084EB-4646-9146-A362-822D7E8DAC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454899" y="4573584"/>
              <a:ext cx="796925" cy="6143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4" name="Straight Connector 508">
              <a:extLst>
                <a:ext uri="{FF2B5EF4-FFF2-40B4-BE49-F238E27FC236}">
                  <a16:creationId xmlns:a16="http://schemas.microsoft.com/office/drawing/2014/main" id="{C6690A05-6457-5A4E-B086-13961A44EE87}"/>
                </a:ext>
              </a:extLst>
            </p:cNvPr>
            <p:cNvCxnSpPr>
              <a:cxnSpLocks noChangeShapeType="1"/>
              <a:endCxn id="214987" idx="5"/>
            </p:cNvCxnSpPr>
            <p:nvPr/>
          </p:nvCxnSpPr>
          <p:spPr bwMode="auto">
            <a:xfrm flipH="1" flipV="1">
              <a:off x="6496050" y="4722809"/>
              <a:ext cx="1047750" cy="96678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5" name="Straight Connector 509">
              <a:extLst>
                <a:ext uri="{FF2B5EF4-FFF2-40B4-BE49-F238E27FC236}">
                  <a16:creationId xmlns:a16="http://schemas.microsoft.com/office/drawing/2014/main" id="{FF7E5776-B161-1D43-8DF6-DB8FEF44E577}"/>
                </a:ext>
              </a:extLst>
            </p:cNvPr>
            <p:cNvCxnSpPr>
              <a:cxnSpLocks noChangeShapeType="1"/>
              <a:stCxn id="214756" idx="0"/>
              <a:endCxn id="214811" idx="5"/>
            </p:cNvCxnSpPr>
            <p:nvPr/>
          </p:nvCxnSpPr>
          <p:spPr bwMode="auto">
            <a:xfrm flipH="1" flipV="1">
              <a:off x="5084763" y="5684832"/>
              <a:ext cx="520700" cy="1698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6" name="Straight Connector 510">
              <a:extLst>
                <a:ext uri="{FF2B5EF4-FFF2-40B4-BE49-F238E27FC236}">
                  <a16:creationId xmlns:a16="http://schemas.microsoft.com/office/drawing/2014/main" id="{6C733440-5946-0B45-B9C1-2DF3CF1951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068763" y="5045070"/>
              <a:ext cx="371475" cy="9731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7" name="Straight Connector 511">
              <a:extLst>
                <a:ext uri="{FF2B5EF4-FFF2-40B4-BE49-F238E27FC236}">
                  <a16:creationId xmlns:a16="http://schemas.microsoft.com/office/drawing/2014/main" id="{BBA51EAD-0B92-F743-AF16-29F6F24EB9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89313" y="5689595"/>
              <a:ext cx="306387" cy="16509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8" name="Straight Connector 512">
              <a:extLst>
                <a:ext uri="{FF2B5EF4-FFF2-40B4-BE49-F238E27FC236}">
                  <a16:creationId xmlns:a16="http://schemas.microsoft.com/office/drawing/2014/main" id="{C715A44D-0897-FF45-A4CF-E44F4295F6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90701" y="5160959"/>
              <a:ext cx="401638" cy="2095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9" name="Straight Connector 513">
              <a:extLst>
                <a:ext uri="{FF2B5EF4-FFF2-40B4-BE49-F238E27FC236}">
                  <a16:creationId xmlns:a16="http://schemas.microsoft.com/office/drawing/2014/main" id="{C6F113B8-C86A-3340-BE01-C1AF6C3065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79514" y="4467220"/>
              <a:ext cx="227012" cy="28257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0" name="Straight Connector 514">
              <a:extLst>
                <a:ext uri="{FF2B5EF4-FFF2-40B4-BE49-F238E27FC236}">
                  <a16:creationId xmlns:a16="http://schemas.microsoft.com/office/drawing/2014/main" id="{5EC583B5-0B18-FD47-8B3D-5EB069BD8833}"/>
                </a:ext>
              </a:extLst>
            </p:cNvPr>
            <p:cNvCxnSpPr>
              <a:cxnSpLocks noChangeShapeType="1"/>
              <a:endCxn id="214812" idx="5"/>
            </p:cNvCxnSpPr>
            <p:nvPr/>
          </p:nvCxnSpPr>
          <p:spPr bwMode="auto">
            <a:xfrm flipV="1">
              <a:off x="1155701" y="4368796"/>
              <a:ext cx="203199" cy="793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4801" name="Oval 14">
              <a:extLst>
                <a:ext uri="{FF2B5EF4-FFF2-40B4-BE49-F238E27FC236}">
                  <a16:creationId xmlns:a16="http://schemas.microsoft.com/office/drawing/2014/main" id="{F92183DD-9D4D-9A45-B326-6B129084B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7594" y="2896840"/>
              <a:ext cx="528046" cy="3047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14802" name="Straight Connector 18">
              <a:extLst>
                <a:ext uri="{FF2B5EF4-FFF2-40B4-BE49-F238E27FC236}">
                  <a16:creationId xmlns:a16="http://schemas.microsoft.com/office/drawing/2014/main" id="{D216F3ED-B2DC-7244-94CC-4B60507910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13288" y="3051287"/>
              <a:ext cx="964306" cy="268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3" name="Straight Connector 516">
              <a:extLst>
                <a:ext uri="{FF2B5EF4-FFF2-40B4-BE49-F238E27FC236}">
                  <a16:creationId xmlns:a16="http://schemas.microsoft.com/office/drawing/2014/main" id="{4FE2CDC8-312C-504E-9983-AEDDF15EF4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39457" y="3169610"/>
              <a:ext cx="691556" cy="78484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4" name="Straight Connector 515">
              <a:extLst>
                <a:ext uri="{FF2B5EF4-FFF2-40B4-BE49-F238E27FC236}">
                  <a16:creationId xmlns:a16="http://schemas.microsoft.com/office/drawing/2014/main" id="{A004EB9B-DF41-704D-9CBE-54DD90884F8C}"/>
                </a:ext>
              </a:extLst>
            </p:cNvPr>
            <p:cNvCxnSpPr>
              <a:cxnSpLocks noChangeShapeType="1"/>
              <a:stCxn id="214841" idx="0"/>
            </p:cNvCxnSpPr>
            <p:nvPr/>
          </p:nvCxnSpPr>
          <p:spPr bwMode="auto">
            <a:xfrm flipV="1">
              <a:off x="3832888" y="4233714"/>
              <a:ext cx="190494" cy="14143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4805" name="Oval 521">
              <a:extLst>
                <a:ext uri="{FF2B5EF4-FFF2-40B4-BE49-F238E27FC236}">
                  <a16:creationId xmlns:a16="http://schemas.microsoft.com/office/drawing/2014/main" id="{443E0A6C-4073-D549-8990-2BB851760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543" y="3959555"/>
              <a:ext cx="528230" cy="30505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  </a:t>
              </a:r>
            </a:p>
          </p:txBody>
        </p:sp>
        <p:cxnSp>
          <p:nvCxnSpPr>
            <p:cNvPr id="214806" name="Straight Connector 519">
              <a:extLst>
                <a:ext uri="{FF2B5EF4-FFF2-40B4-BE49-F238E27FC236}">
                  <a16:creationId xmlns:a16="http://schemas.microsoft.com/office/drawing/2014/main" id="{C5F2874E-B11C-0546-AED8-3CDB8F258042}"/>
                </a:ext>
              </a:extLst>
            </p:cNvPr>
            <p:cNvCxnSpPr>
              <a:cxnSpLocks noChangeShapeType="1"/>
              <a:stCxn id="214805" idx="6"/>
              <a:endCxn id="215039" idx="1"/>
            </p:cNvCxnSpPr>
            <p:nvPr/>
          </p:nvCxnSpPr>
          <p:spPr bwMode="auto">
            <a:xfrm flipV="1">
              <a:off x="4460774" y="3953935"/>
              <a:ext cx="770040" cy="15814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7" name="Straight Connector 520">
              <a:extLst>
                <a:ext uri="{FF2B5EF4-FFF2-40B4-BE49-F238E27FC236}">
                  <a16:creationId xmlns:a16="http://schemas.microsoft.com/office/drawing/2014/main" id="{BA8C1BD0-0CCD-574B-8A4D-17365C016B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92525" y="3789358"/>
              <a:ext cx="342828" cy="20501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8" name="Straight Connector 7">
              <a:extLst>
                <a:ext uri="{FF2B5EF4-FFF2-40B4-BE49-F238E27FC236}">
                  <a16:creationId xmlns:a16="http://schemas.microsoft.com/office/drawing/2014/main" id="{65F66951-24B1-274C-9714-4C12067EEA5A}"/>
                </a:ext>
              </a:extLst>
            </p:cNvPr>
            <p:cNvCxnSpPr>
              <a:cxnSpLocks noChangeShapeType="1"/>
              <a:stCxn id="214913" idx="5"/>
              <a:endCxn id="215037" idx="1"/>
            </p:cNvCxnSpPr>
            <p:nvPr/>
          </p:nvCxnSpPr>
          <p:spPr bwMode="auto">
            <a:xfrm>
              <a:off x="4876727" y="3633784"/>
              <a:ext cx="431873" cy="22237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9" name="Straight Connector 415">
              <a:extLst>
                <a:ext uri="{FF2B5EF4-FFF2-40B4-BE49-F238E27FC236}">
                  <a16:creationId xmlns:a16="http://schemas.microsoft.com/office/drawing/2014/main" id="{6A451F9C-F807-244D-BD15-B5D183FFE361}"/>
                </a:ext>
              </a:extLst>
            </p:cNvPr>
            <p:cNvCxnSpPr>
              <a:cxnSpLocks noChangeShapeType="1"/>
              <a:endCxn id="214873" idx="0"/>
            </p:cNvCxnSpPr>
            <p:nvPr/>
          </p:nvCxnSpPr>
          <p:spPr bwMode="auto">
            <a:xfrm flipH="1">
              <a:off x="2406650" y="3753808"/>
              <a:ext cx="282557" cy="511097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10" name="Straight Connector 523">
              <a:extLst>
                <a:ext uri="{FF2B5EF4-FFF2-40B4-BE49-F238E27FC236}">
                  <a16:creationId xmlns:a16="http://schemas.microsoft.com/office/drawing/2014/main" id="{586921B0-6133-C84B-A795-F2DD58333A9D}"/>
                </a:ext>
              </a:extLst>
            </p:cNvPr>
            <p:cNvCxnSpPr>
              <a:cxnSpLocks noChangeShapeType="1"/>
              <a:stCxn id="214836" idx="0"/>
            </p:cNvCxnSpPr>
            <p:nvPr/>
          </p:nvCxnSpPr>
          <p:spPr bwMode="auto">
            <a:xfrm flipV="1">
              <a:off x="4307762" y="4626477"/>
              <a:ext cx="844015" cy="3042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4811" name="Oval 6">
              <a:extLst>
                <a:ext uri="{FF2B5EF4-FFF2-40B4-BE49-F238E27FC236}">
                  <a16:creationId xmlns:a16="http://schemas.microsoft.com/office/drawing/2014/main" id="{BAD9A2F3-982F-6449-ACEB-D17A643E9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101" y="5359394"/>
              <a:ext cx="2044700" cy="380999"/>
            </a:xfrm>
            <a:prstGeom prst="ellipse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4812" name="Oval 517">
              <a:extLst>
                <a:ext uri="{FF2B5EF4-FFF2-40B4-BE49-F238E27FC236}">
                  <a16:creationId xmlns:a16="http://schemas.microsoft.com/office/drawing/2014/main" id="{88281E12-8735-624E-8248-F70D1321AF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67570" y="3736176"/>
              <a:ext cx="1252535" cy="381000"/>
            </a:xfrm>
            <a:prstGeom prst="ellipse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14813" name="Straight Connector 39941">
              <a:extLst>
                <a:ext uri="{FF2B5EF4-FFF2-40B4-BE49-F238E27FC236}">
                  <a16:creationId xmlns:a16="http://schemas.microsoft.com/office/drawing/2014/main" id="{E12CFDB0-9BFD-3D46-AD31-EBE9949486F7}"/>
                </a:ext>
              </a:extLst>
            </p:cNvPr>
            <p:cNvCxnSpPr>
              <a:cxnSpLocks noChangeShapeType="1"/>
              <a:stCxn id="214812" idx="0"/>
              <a:endCxn id="214901" idx="0"/>
            </p:cNvCxnSpPr>
            <p:nvPr/>
          </p:nvCxnSpPr>
          <p:spPr bwMode="auto">
            <a:xfrm flipV="1">
              <a:off x="1684339" y="3654419"/>
              <a:ext cx="758825" cy="2730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14" name="Straight Connector 524">
              <a:extLst>
                <a:ext uri="{FF2B5EF4-FFF2-40B4-BE49-F238E27FC236}">
                  <a16:creationId xmlns:a16="http://schemas.microsoft.com/office/drawing/2014/main" id="{5D1AD4BB-1013-6443-874F-19ABFB3A4436}"/>
                </a:ext>
              </a:extLst>
            </p:cNvPr>
            <p:cNvCxnSpPr>
              <a:cxnSpLocks noChangeShapeType="1"/>
              <a:endCxn id="214875" idx="1"/>
            </p:cNvCxnSpPr>
            <p:nvPr/>
          </p:nvCxnSpPr>
          <p:spPr bwMode="auto">
            <a:xfrm>
              <a:off x="1685925" y="4111625"/>
              <a:ext cx="466725" cy="26987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4019" name="Line 424">
            <a:extLst>
              <a:ext uri="{FF2B5EF4-FFF2-40B4-BE49-F238E27FC236}">
                <a16:creationId xmlns:a16="http://schemas.microsoft.com/office/drawing/2014/main" id="{2B25484B-E5B9-8B4F-A89B-EB4EF402D5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86051" y="5276851"/>
            <a:ext cx="14446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FEFB90-5FD7-E24C-812E-7CBBD01244DB}"/>
              </a:ext>
            </a:extLst>
          </p:cNvPr>
          <p:cNvGrpSpPr>
            <a:grpSpLocks/>
          </p:cNvGrpSpPr>
          <p:nvPr/>
        </p:nvGrpSpPr>
        <p:grpSpPr bwMode="auto">
          <a:xfrm>
            <a:off x="1963739" y="3552826"/>
            <a:ext cx="8258175" cy="2900363"/>
            <a:chOff x="439215" y="3555216"/>
            <a:chExt cx="8258951" cy="2901368"/>
          </a:xfrm>
        </p:grpSpPr>
        <p:grpSp>
          <p:nvGrpSpPr>
            <p:cNvPr id="214392" name="Group 13">
              <a:extLst>
                <a:ext uri="{FF2B5EF4-FFF2-40B4-BE49-F238E27FC236}">
                  <a16:creationId xmlns:a16="http://schemas.microsoft.com/office/drawing/2014/main" id="{D6E75D41-1B85-9F4F-8342-C4C7368703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8362" y="3855145"/>
              <a:ext cx="347753" cy="680208"/>
              <a:chOff x="7923189" y="2486663"/>
              <a:chExt cx="360362" cy="884586"/>
            </a:xfrm>
          </p:grpSpPr>
          <p:pic>
            <p:nvPicPr>
              <p:cNvPr id="214709" name="Picture 3">
                <a:extLst>
                  <a:ext uri="{FF2B5EF4-FFF2-40B4-BE49-F238E27FC236}">
                    <a16:creationId xmlns:a16="http://schemas.microsoft.com/office/drawing/2014/main" id="{0ABBDDA4-BD15-9C4B-8FC4-2B9F9F3066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710" name="Group 950">
                <a:extLst>
                  <a:ext uri="{FF2B5EF4-FFF2-40B4-BE49-F238E27FC236}">
                    <a16:creationId xmlns:a16="http://schemas.microsoft.com/office/drawing/2014/main" id="{6A0046A2-FEB1-974D-915B-2A18F39DE5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711" name="Freeform 951">
                  <a:extLst>
                    <a:ext uri="{FF2B5EF4-FFF2-40B4-BE49-F238E27FC236}">
                      <a16:creationId xmlns:a16="http://schemas.microsoft.com/office/drawing/2014/main" id="{9B328CBB-2BB6-8145-81DE-D3A7B4248E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712" name="Rectangle 952">
                  <a:extLst>
                    <a:ext uri="{FF2B5EF4-FFF2-40B4-BE49-F238E27FC236}">
                      <a16:creationId xmlns:a16="http://schemas.microsoft.com/office/drawing/2014/main" id="{92DC1677-B383-F141-955A-2A8DAC9BA3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713" name="Freeform 953">
                  <a:extLst>
                    <a:ext uri="{FF2B5EF4-FFF2-40B4-BE49-F238E27FC236}">
                      <a16:creationId xmlns:a16="http://schemas.microsoft.com/office/drawing/2014/main" id="{EBEDE016-0197-104E-A89A-EDC28FFDAE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714" name="Freeform 954">
                  <a:extLst>
                    <a:ext uri="{FF2B5EF4-FFF2-40B4-BE49-F238E27FC236}">
                      <a16:creationId xmlns:a16="http://schemas.microsoft.com/office/drawing/2014/main" id="{BF46FFAF-98D0-8C49-BC9E-F79B2E0923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715" name="Rectangle 955">
                  <a:extLst>
                    <a:ext uri="{FF2B5EF4-FFF2-40B4-BE49-F238E27FC236}">
                      <a16:creationId xmlns:a16="http://schemas.microsoft.com/office/drawing/2014/main" id="{E3C4876C-5477-2A4C-9525-C65E22674E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716" name="Group 956">
                  <a:extLst>
                    <a:ext uri="{FF2B5EF4-FFF2-40B4-BE49-F238E27FC236}">
                      <a16:creationId xmlns:a16="http://schemas.microsoft.com/office/drawing/2014/main" id="{736BF024-F497-1143-9A49-7D46298156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741" name="AutoShape 957">
                    <a:extLst>
                      <a:ext uri="{FF2B5EF4-FFF2-40B4-BE49-F238E27FC236}">
                        <a16:creationId xmlns:a16="http://schemas.microsoft.com/office/drawing/2014/main" id="{38158997-913A-5A44-9578-E1E6681002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742" name="AutoShape 958">
                    <a:extLst>
                      <a:ext uri="{FF2B5EF4-FFF2-40B4-BE49-F238E27FC236}">
                        <a16:creationId xmlns:a16="http://schemas.microsoft.com/office/drawing/2014/main" id="{852351BB-D6E0-2241-927F-FCB95A2305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717" name="Rectangle 959">
                  <a:extLst>
                    <a:ext uri="{FF2B5EF4-FFF2-40B4-BE49-F238E27FC236}">
                      <a16:creationId xmlns:a16="http://schemas.microsoft.com/office/drawing/2014/main" id="{6DD686AD-ED0A-024C-A45B-202A2D8C0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718" name="Group 960">
                  <a:extLst>
                    <a:ext uri="{FF2B5EF4-FFF2-40B4-BE49-F238E27FC236}">
                      <a16:creationId xmlns:a16="http://schemas.microsoft.com/office/drawing/2014/main" id="{8D3C2F9C-9B8C-0B4C-86F3-004EB6827E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739" name="AutoShape 961">
                    <a:extLst>
                      <a:ext uri="{FF2B5EF4-FFF2-40B4-BE49-F238E27FC236}">
                        <a16:creationId xmlns:a16="http://schemas.microsoft.com/office/drawing/2014/main" id="{EE0C8BA9-4177-F846-BD9B-FB75178B87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740" name="AutoShape 962">
                    <a:extLst>
                      <a:ext uri="{FF2B5EF4-FFF2-40B4-BE49-F238E27FC236}">
                        <a16:creationId xmlns:a16="http://schemas.microsoft.com/office/drawing/2014/main" id="{5F22E2BE-24A7-3B45-B257-B0270EB6F6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719" name="Rectangle 963">
                  <a:extLst>
                    <a:ext uri="{FF2B5EF4-FFF2-40B4-BE49-F238E27FC236}">
                      <a16:creationId xmlns:a16="http://schemas.microsoft.com/office/drawing/2014/main" id="{DF7147A1-0008-FB4E-8623-0E4E8C019E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720" name="Rectangle 964">
                  <a:extLst>
                    <a:ext uri="{FF2B5EF4-FFF2-40B4-BE49-F238E27FC236}">
                      <a16:creationId xmlns:a16="http://schemas.microsoft.com/office/drawing/2014/main" id="{6D4B47AF-B455-DD4C-A30E-7719D43887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721" name="Group 965">
                  <a:extLst>
                    <a:ext uri="{FF2B5EF4-FFF2-40B4-BE49-F238E27FC236}">
                      <a16:creationId xmlns:a16="http://schemas.microsoft.com/office/drawing/2014/main" id="{2311FA2A-1C39-E945-B4EE-191704D76A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737" name="AutoShape 966">
                    <a:extLst>
                      <a:ext uri="{FF2B5EF4-FFF2-40B4-BE49-F238E27FC236}">
                        <a16:creationId xmlns:a16="http://schemas.microsoft.com/office/drawing/2014/main" id="{5A399A5B-1E6A-F240-8060-CA7C1CB17F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738" name="AutoShape 967">
                    <a:extLst>
                      <a:ext uri="{FF2B5EF4-FFF2-40B4-BE49-F238E27FC236}">
                        <a16:creationId xmlns:a16="http://schemas.microsoft.com/office/drawing/2014/main" id="{1EEA95A7-0088-A741-8C0B-C262474291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722" name="Freeform 968">
                  <a:extLst>
                    <a:ext uri="{FF2B5EF4-FFF2-40B4-BE49-F238E27FC236}">
                      <a16:creationId xmlns:a16="http://schemas.microsoft.com/office/drawing/2014/main" id="{94909E95-EA57-9243-9340-53A47143C6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723" name="Group 969">
                  <a:extLst>
                    <a:ext uri="{FF2B5EF4-FFF2-40B4-BE49-F238E27FC236}">
                      <a16:creationId xmlns:a16="http://schemas.microsoft.com/office/drawing/2014/main" id="{8FC64435-D784-9444-82F4-54E0F80388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735" name="AutoShape 970">
                    <a:extLst>
                      <a:ext uri="{FF2B5EF4-FFF2-40B4-BE49-F238E27FC236}">
                        <a16:creationId xmlns:a16="http://schemas.microsoft.com/office/drawing/2014/main" id="{6168983C-F315-F84B-B321-AB4E0C9248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736" name="AutoShape 971">
                    <a:extLst>
                      <a:ext uri="{FF2B5EF4-FFF2-40B4-BE49-F238E27FC236}">
                        <a16:creationId xmlns:a16="http://schemas.microsoft.com/office/drawing/2014/main" id="{58557F2B-3084-544B-8E60-51DC816279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724" name="Rectangle 972">
                  <a:extLst>
                    <a:ext uri="{FF2B5EF4-FFF2-40B4-BE49-F238E27FC236}">
                      <a16:creationId xmlns:a16="http://schemas.microsoft.com/office/drawing/2014/main" id="{4EC3205E-B4A3-1948-94E0-A96BA7DCC6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725" name="Freeform 973">
                  <a:extLst>
                    <a:ext uri="{FF2B5EF4-FFF2-40B4-BE49-F238E27FC236}">
                      <a16:creationId xmlns:a16="http://schemas.microsoft.com/office/drawing/2014/main" id="{DD6241CE-7C66-5D4F-90C7-1831AEB273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726" name="Freeform 974">
                  <a:extLst>
                    <a:ext uri="{FF2B5EF4-FFF2-40B4-BE49-F238E27FC236}">
                      <a16:creationId xmlns:a16="http://schemas.microsoft.com/office/drawing/2014/main" id="{770DF333-99BE-B344-B66A-4266D66CEA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727" name="Oval 975">
                  <a:extLst>
                    <a:ext uri="{FF2B5EF4-FFF2-40B4-BE49-F238E27FC236}">
                      <a16:creationId xmlns:a16="http://schemas.microsoft.com/office/drawing/2014/main" id="{A44200DB-419E-764D-BEE0-075B1D4B41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728" name="Freeform 976">
                  <a:extLst>
                    <a:ext uri="{FF2B5EF4-FFF2-40B4-BE49-F238E27FC236}">
                      <a16:creationId xmlns:a16="http://schemas.microsoft.com/office/drawing/2014/main" id="{3CFB2D34-523B-E646-9810-175B6B45C5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729" name="AutoShape 977">
                  <a:extLst>
                    <a:ext uri="{FF2B5EF4-FFF2-40B4-BE49-F238E27FC236}">
                      <a16:creationId xmlns:a16="http://schemas.microsoft.com/office/drawing/2014/main" id="{24BF509F-86AF-1F46-BB9A-225CCAE48B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730" name="AutoShape 978">
                  <a:extLst>
                    <a:ext uri="{FF2B5EF4-FFF2-40B4-BE49-F238E27FC236}">
                      <a16:creationId xmlns:a16="http://schemas.microsoft.com/office/drawing/2014/main" id="{CD3394A3-2220-AB40-ADA1-D5A6C2B747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731" name="Oval 979">
                  <a:extLst>
                    <a:ext uri="{FF2B5EF4-FFF2-40B4-BE49-F238E27FC236}">
                      <a16:creationId xmlns:a16="http://schemas.microsoft.com/office/drawing/2014/main" id="{A207A839-3785-9A4B-82E4-4B68DD687C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732" name="Oval 980">
                  <a:extLst>
                    <a:ext uri="{FF2B5EF4-FFF2-40B4-BE49-F238E27FC236}">
                      <a16:creationId xmlns:a16="http://schemas.microsoft.com/office/drawing/2014/main" id="{3477D5DF-C97F-2E44-8F33-652CB03847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733" name="Oval 981">
                  <a:extLst>
                    <a:ext uri="{FF2B5EF4-FFF2-40B4-BE49-F238E27FC236}">
                      <a16:creationId xmlns:a16="http://schemas.microsoft.com/office/drawing/2014/main" id="{1385098B-DB51-9E47-8289-FFCCBFCF5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734" name="Rectangle 982">
                  <a:extLst>
                    <a:ext uri="{FF2B5EF4-FFF2-40B4-BE49-F238E27FC236}">
                      <a16:creationId xmlns:a16="http://schemas.microsoft.com/office/drawing/2014/main" id="{5E58EFDF-33E4-634F-9F2A-09DECC7ECA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214393" name="Group 792">
              <a:extLst>
                <a:ext uri="{FF2B5EF4-FFF2-40B4-BE49-F238E27FC236}">
                  <a16:creationId xmlns:a16="http://schemas.microsoft.com/office/drawing/2014/main" id="{926A3B9B-14F5-DF4B-B9CF-6828476340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1830" y="5776376"/>
              <a:ext cx="347753" cy="680208"/>
              <a:chOff x="7923189" y="2486663"/>
              <a:chExt cx="360362" cy="884586"/>
            </a:xfrm>
          </p:grpSpPr>
          <p:pic>
            <p:nvPicPr>
              <p:cNvPr id="214675" name="Picture 3">
                <a:extLst>
                  <a:ext uri="{FF2B5EF4-FFF2-40B4-BE49-F238E27FC236}">
                    <a16:creationId xmlns:a16="http://schemas.microsoft.com/office/drawing/2014/main" id="{979B0A7C-DE39-D947-9576-4DFBCDC89F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676" name="Group 950">
                <a:extLst>
                  <a:ext uri="{FF2B5EF4-FFF2-40B4-BE49-F238E27FC236}">
                    <a16:creationId xmlns:a16="http://schemas.microsoft.com/office/drawing/2014/main" id="{19196D4B-1968-5241-9218-479B8AF8E3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677" name="Freeform 951">
                  <a:extLst>
                    <a:ext uri="{FF2B5EF4-FFF2-40B4-BE49-F238E27FC236}">
                      <a16:creationId xmlns:a16="http://schemas.microsoft.com/office/drawing/2014/main" id="{D371F7B0-F123-F143-88AD-A84BE0893C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78" name="Rectangle 952">
                  <a:extLst>
                    <a:ext uri="{FF2B5EF4-FFF2-40B4-BE49-F238E27FC236}">
                      <a16:creationId xmlns:a16="http://schemas.microsoft.com/office/drawing/2014/main" id="{30A2E212-908E-B64B-9525-1696969D3E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79" name="Freeform 953">
                  <a:extLst>
                    <a:ext uri="{FF2B5EF4-FFF2-40B4-BE49-F238E27FC236}">
                      <a16:creationId xmlns:a16="http://schemas.microsoft.com/office/drawing/2014/main" id="{DE11C700-6D18-AB4C-B633-7E30144313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80" name="Freeform 954">
                  <a:extLst>
                    <a:ext uri="{FF2B5EF4-FFF2-40B4-BE49-F238E27FC236}">
                      <a16:creationId xmlns:a16="http://schemas.microsoft.com/office/drawing/2014/main" id="{9641FE6E-490A-DD48-8B97-79520FB89A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81" name="Rectangle 955">
                  <a:extLst>
                    <a:ext uri="{FF2B5EF4-FFF2-40B4-BE49-F238E27FC236}">
                      <a16:creationId xmlns:a16="http://schemas.microsoft.com/office/drawing/2014/main" id="{0F34B7FB-89B8-DA4A-B327-7AAC17077F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682" name="Group 956">
                  <a:extLst>
                    <a:ext uri="{FF2B5EF4-FFF2-40B4-BE49-F238E27FC236}">
                      <a16:creationId xmlns:a16="http://schemas.microsoft.com/office/drawing/2014/main" id="{B159A6CC-4EDA-8049-8C31-CC635ABD7E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707" name="AutoShape 957">
                    <a:extLst>
                      <a:ext uri="{FF2B5EF4-FFF2-40B4-BE49-F238E27FC236}">
                        <a16:creationId xmlns:a16="http://schemas.microsoft.com/office/drawing/2014/main" id="{090859D4-F350-CF48-BE6F-A6299D13F6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708" name="AutoShape 958">
                    <a:extLst>
                      <a:ext uri="{FF2B5EF4-FFF2-40B4-BE49-F238E27FC236}">
                        <a16:creationId xmlns:a16="http://schemas.microsoft.com/office/drawing/2014/main" id="{49E00FBE-71A6-7B4F-9116-FDFACD069E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83" name="Rectangle 959">
                  <a:extLst>
                    <a:ext uri="{FF2B5EF4-FFF2-40B4-BE49-F238E27FC236}">
                      <a16:creationId xmlns:a16="http://schemas.microsoft.com/office/drawing/2014/main" id="{D3E1E37C-9CF3-6748-8191-0C53DE5B96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684" name="Group 960">
                  <a:extLst>
                    <a:ext uri="{FF2B5EF4-FFF2-40B4-BE49-F238E27FC236}">
                      <a16:creationId xmlns:a16="http://schemas.microsoft.com/office/drawing/2014/main" id="{010F6866-70FC-F24E-8F0C-7315B668B4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705" name="AutoShape 961">
                    <a:extLst>
                      <a:ext uri="{FF2B5EF4-FFF2-40B4-BE49-F238E27FC236}">
                        <a16:creationId xmlns:a16="http://schemas.microsoft.com/office/drawing/2014/main" id="{7A7CD6E0-C089-344F-96C6-70A4784955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706" name="AutoShape 962">
                    <a:extLst>
                      <a:ext uri="{FF2B5EF4-FFF2-40B4-BE49-F238E27FC236}">
                        <a16:creationId xmlns:a16="http://schemas.microsoft.com/office/drawing/2014/main" id="{817CE29B-F1A3-444F-83BE-6A2D3C0B90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85" name="Rectangle 963">
                  <a:extLst>
                    <a:ext uri="{FF2B5EF4-FFF2-40B4-BE49-F238E27FC236}">
                      <a16:creationId xmlns:a16="http://schemas.microsoft.com/office/drawing/2014/main" id="{88A44607-9DED-E54B-88A2-9F54FEDCDE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86" name="Rectangle 964">
                  <a:extLst>
                    <a:ext uri="{FF2B5EF4-FFF2-40B4-BE49-F238E27FC236}">
                      <a16:creationId xmlns:a16="http://schemas.microsoft.com/office/drawing/2014/main" id="{729B399D-C807-0341-A7C5-E3E14751CC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687" name="Group 965">
                  <a:extLst>
                    <a:ext uri="{FF2B5EF4-FFF2-40B4-BE49-F238E27FC236}">
                      <a16:creationId xmlns:a16="http://schemas.microsoft.com/office/drawing/2014/main" id="{BD113617-F60C-3A41-801E-303D357BB6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703" name="AutoShape 966">
                    <a:extLst>
                      <a:ext uri="{FF2B5EF4-FFF2-40B4-BE49-F238E27FC236}">
                        <a16:creationId xmlns:a16="http://schemas.microsoft.com/office/drawing/2014/main" id="{BAE41A55-BA5A-8342-BD0B-434F69668C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704" name="AutoShape 967">
                    <a:extLst>
                      <a:ext uri="{FF2B5EF4-FFF2-40B4-BE49-F238E27FC236}">
                        <a16:creationId xmlns:a16="http://schemas.microsoft.com/office/drawing/2014/main" id="{1F5F0C50-52E8-5947-85C3-6648F738F4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88" name="Freeform 968">
                  <a:extLst>
                    <a:ext uri="{FF2B5EF4-FFF2-40B4-BE49-F238E27FC236}">
                      <a16:creationId xmlns:a16="http://schemas.microsoft.com/office/drawing/2014/main" id="{8FF59AF4-37EB-5540-BE7B-6A7D536814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689" name="Group 969">
                  <a:extLst>
                    <a:ext uri="{FF2B5EF4-FFF2-40B4-BE49-F238E27FC236}">
                      <a16:creationId xmlns:a16="http://schemas.microsoft.com/office/drawing/2014/main" id="{A9259129-4087-1B49-898F-FCE5F446F9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701" name="AutoShape 970">
                    <a:extLst>
                      <a:ext uri="{FF2B5EF4-FFF2-40B4-BE49-F238E27FC236}">
                        <a16:creationId xmlns:a16="http://schemas.microsoft.com/office/drawing/2014/main" id="{5DA556D7-AB86-0B41-81D9-B0AB9C150B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702" name="AutoShape 971">
                    <a:extLst>
                      <a:ext uri="{FF2B5EF4-FFF2-40B4-BE49-F238E27FC236}">
                        <a16:creationId xmlns:a16="http://schemas.microsoft.com/office/drawing/2014/main" id="{C302BDF7-EF8B-6545-9E9B-0510998B70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90" name="Rectangle 972">
                  <a:extLst>
                    <a:ext uri="{FF2B5EF4-FFF2-40B4-BE49-F238E27FC236}">
                      <a16:creationId xmlns:a16="http://schemas.microsoft.com/office/drawing/2014/main" id="{05A2BBAC-DBC3-0540-B67B-E6D36E0765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91" name="Freeform 973">
                  <a:extLst>
                    <a:ext uri="{FF2B5EF4-FFF2-40B4-BE49-F238E27FC236}">
                      <a16:creationId xmlns:a16="http://schemas.microsoft.com/office/drawing/2014/main" id="{C5B62019-7512-6747-A5DC-2D5B489829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92" name="Freeform 974">
                  <a:extLst>
                    <a:ext uri="{FF2B5EF4-FFF2-40B4-BE49-F238E27FC236}">
                      <a16:creationId xmlns:a16="http://schemas.microsoft.com/office/drawing/2014/main" id="{A384C021-1EEE-B94D-91AB-1B1609889A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93" name="Oval 975">
                  <a:extLst>
                    <a:ext uri="{FF2B5EF4-FFF2-40B4-BE49-F238E27FC236}">
                      <a16:creationId xmlns:a16="http://schemas.microsoft.com/office/drawing/2014/main" id="{E8BCEDB2-534C-4341-B87C-998080F7C4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94" name="Freeform 976">
                  <a:extLst>
                    <a:ext uri="{FF2B5EF4-FFF2-40B4-BE49-F238E27FC236}">
                      <a16:creationId xmlns:a16="http://schemas.microsoft.com/office/drawing/2014/main" id="{F02E3EB5-8B82-0C47-ACA7-4D78BCEB3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95" name="AutoShape 977">
                  <a:extLst>
                    <a:ext uri="{FF2B5EF4-FFF2-40B4-BE49-F238E27FC236}">
                      <a16:creationId xmlns:a16="http://schemas.microsoft.com/office/drawing/2014/main" id="{ADB9F608-D0D7-764C-A0A9-D25E13D130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96" name="AutoShape 978">
                  <a:extLst>
                    <a:ext uri="{FF2B5EF4-FFF2-40B4-BE49-F238E27FC236}">
                      <a16:creationId xmlns:a16="http://schemas.microsoft.com/office/drawing/2014/main" id="{AC1603E3-6EBE-1B47-BCA9-3D9E4102C0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97" name="Oval 979">
                  <a:extLst>
                    <a:ext uri="{FF2B5EF4-FFF2-40B4-BE49-F238E27FC236}">
                      <a16:creationId xmlns:a16="http://schemas.microsoft.com/office/drawing/2014/main" id="{215E005D-AA36-0B43-9031-B7E0A8542E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98" name="Oval 980">
                  <a:extLst>
                    <a:ext uri="{FF2B5EF4-FFF2-40B4-BE49-F238E27FC236}">
                      <a16:creationId xmlns:a16="http://schemas.microsoft.com/office/drawing/2014/main" id="{D270FA32-89BA-024F-87B9-706A833207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99" name="Oval 981">
                  <a:extLst>
                    <a:ext uri="{FF2B5EF4-FFF2-40B4-BE49-F238E27FC236}">
                      <a16:creationId xmlns:a16="http://schemas.microsoft.com/office/drawing/2014/main" id="{A8517F36-A9CF-3842-90F7-E2D2AC4C5F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700" name="Rectangle 982">
                  <a:extLst>
                    <a:ext uri="{FF2B5EF4-FFF2-40B4-BE49-F238E27FC236}">
                      <a16:creationId xmlns:a16="http://schemas.microsoft.com/office/drawing/2014/main" id="{DABC9A6E-EC5D-6949-8ADD-1DA3848AC2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214394" name="Group 827">
              <a:extLst>
                <a:ext uri="{FF2B5EF4-FFF2-40B4-BE49-F238E27FC236}">
                  <a16:creationId xmlns:a16="http://schemas.microsoft.com/office/drawing/2014/main" id="{72CF6EFD-7682-6849-95A1-C9A3214C43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7291" y="3555216"/>
              <a:ext cx="347753" cy="680208"/>
              <a:chOff x="7923189" y="2486663"/>
              <a:chExt cx="360362" cy="884586"/>
            </a:xfrm>
          </p:grpSpPr>
          <p:pic>
            <p:nvPicPr>
              <p:cNvPr id="214641" name="Picture 3">
                <a:extLst>
                  <a:ext uri="{FF2B5EF4-FFF2-40B4-BE49-F238E27FC236}">
                    <a16:creationId xmlns:a16="http://schemas.microsoft.com/office/drawing/2014/main" id="{65DB9939-26FE-734F-94B7-01B67A78B4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642" name="Group 950">
                <a:extLst>
                  <a:ext uri="{FF2B5EF4-FFF2-40B4-BE49-F238E27FC236}">
                    <a16:creationId xmlns:a16="http://schemas.microsoft.com/office/drawing/2014/main" id="{622F892C-9E0E-E746-8CF2-1A7A50B0FA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643" name="Freeform 951">
                  <a:extLst>
                    <a:ext uri="{FF2B5EF4-FFF2-40B4-BE49-F238E27FC236}">
                      <a16:creationId xmlns:a16="http://schemas.microsoft.com/office/drawing/2014/main" id="{AEF39194-5683-9A4C-92DF-F70754164D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44" name="Rectangle 952">
                  <a:extLst>
                    <a:ext uri="{FF2B5EF4-FFF2-40B4-BE49-F238E27FC236}">
                      <a16:creationId xmlns:a16="http://schemas.microsoft.com/office/drawing/2014/main" id="{F6730D3F-7252-CC4E-A624-6EF695F924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45" name="Freeform 953">
                  <a:extLst>
                    <a:ext uri="{FF2B5EF4-FFF2-40B4-BE49-F238E27FC236}">
                      <a16:creationId xmlns:a16="http://schemas.microsoft.com/office/drawing/2014/main" id="{9895C452-A1FC-934B-8E7F-D12C76E28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46" name="Freeform 954">
                  <a:extLst>
                    <a:ext uri="{FF2B5EF4-FFF2-40B4-BE49-F238E27FC236}">
                      <a16:creationId xmlns:a16="http://schemas.microsoft.com/office/drawing/2014/main" id="{5BB8C1BD-91AC-B843-9CC7-3CBC3CE098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47" name="Rectangle 955">
                  <a:extLst>
                    <a:ext uri="{FF2B5EF4-FFF2-40B4-BE49-F238E27FC236}">
                      <a16:creationId xmlns:a16="http://schemas.microsoft.com/office/drawing/2014/main" id="{4CFC6D39-4B55-EC4F-85FD-75570C67DA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648" name="Group 956">
                  <a:extLst>
                    <a:ext uri="{FF2B5EF4-FFF2-40B4-BE49-F238E27FC236}">
                      <a16:creationId xmlns:a16="http://schemas.microsoft.com/office/drawing/2014/main" id="{B75FFD62-95EF-574D-851D-1815FBE0CA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673" name="AutoShape 957">
                    <a:extLst>
                      <a:ext uri="{FF2B5EF4-FFF2-40B4-BE49-F238E27FC236}">
                        <a16:creationId xmlns:a16="http://schemas.microsoft.com/office/drawing/2014/main" id="{92FB7A1E-97B4-6043-A910-91543DA517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74" name="AutoShape 958">
                    <a:extLst>
                      <a:ext uri="{FF2B5EF4-FFF2-40B4-BE49-F238E27FC236}">
                        <a16:creationId xmlns:a16="http://schemas.microsoft.com/office/drawing/2014/main" id="{F9C5792F-3580-9242-9974-D32AF49705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49" name="Rectangle 959">
                  <a:extLst>
                    <a:ext uri="{FF2B5EF4-FFF2-40B4-BE49-F238E27FC236}">
                      <a16:creationId xmlns:a16="http://schemas.microsoft.com/office/drawing/2014/main" id="{525BE3F0-AE67-2F47-AF98-D4D2F4F22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650" name="Group 960">
                  <a:extLst>
                    <a:ext uri="{FF2B5EF4-FFF2-40B4-BE49-F238E27FC236}">
                      <a16:creationId xmlns:a16="http://schemas.microsoft.com/office/drawing/2014/main" id="{A601DAB1-CFC0-8F44-A04A-660F585278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671" name="AutoShape 961">
                    <a:extLst>
                      <a:ext uri="{FF2B5EF4-FFF2-40B4-BE49-F238E27FC236}">
                        <a16:creationId xmlns:a16="http://schemas.microsoft.com/office/drawing/2014/main" id="{ACB609BF-56D2-D44C-83B2-091CA1852F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72" name="AutoShape 962">
                    <a:extLst>
                      <a:ext uri="{FF2B5EF4-FFF2-40B4-BE49-F238E27FC236}">
                        <a16:creationId xmlns:a16="http://schemas.microsoft.com/office/drawing/2014/main" id="{C9042905-4565-AE40-ACC1-58B4260FAB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51" name="Rectangle 963">
                  <a:extLst>
                    <a:ext uri="{FF2B5EF4-FFF2-40B4-BE49-F238E27FC236}">
                      <a16:creationId xmlns:a16="http://schemas.microsoft.com/office/drawing/2014/main" id="{C61ED269-47DF-C142-A4D0-B3708111F9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52" name="Rectangle 964">
                  <a:extLst>
                    <a:ext uri="{FF2B5EF4-FFF2-40B4-BE49-F238E27FC236}">
                      <a16:creationId xmlns:a16="http://schemas.microsoft.com/office/drawing/2014/main" id="{00F886D3-9EAE-864A-9F1C-51B52CBFAE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653" name="Group 965">
                  <a:extLst>
                    <a:ext uri="{FF2B5EF4-FFF2-40B4-BE49-F238E27FC236}">
                      <a16:creationId xmlns:a16="http://schemas.microsoft.com/office/drawing/2014/main" id="{60624946-4E10-3F40-87A7-BF8C55B631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669" name="AutoShape 966">
                    <a:extLst>
                      <a:ext uri="{FF2B5EF4-FFF2-40B4-BE49-F238E27FC236}">
                        <a16:creationId xmlns:a16="http://schemas.microsoft.com/office/drawing/2014/main" id="{62D17F4D-631D-D942-95B8-2560C6AC81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70" name="AutoShape 967">
                    <a:extLst>
                      <a:ext uri="{FF2B5EF4-FFF2-40B4-BE49-F238E27FC236}">
                        <a16:creationId xmlns:a16="http://schemas.microsoft.com/office/drawing/2014/main" id="{F2543B3C-2B22-FA4F-A5D0-05AA9B0FE2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54" name="Freeform 968">
                  <a:extLst>
                    <a:ext uri="{FF2B5EF4-FFF2-40B4-BE49-F238E27FC236}">
                      <a16:creationId xmlns:a16="http://schemas.microsoft.com/office/drawing/2014/main" id="{192CDFC2-2C19-6B40-B992-3F09409473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655" name="Group 969">
                  <a:extLst>
                    <a:ext uri="{FF2B5EF4-FFF2-40B4-BE49-F238E27FC236}">
                      <a16:creationId xmlns:a16="http://schemas.microsoft.com/office/drawing/2014/main" id="{E6839DC6-DA7E-C74C-91FB-F78225282C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667" name="AutoShape 970">
                    <a:extLst>
                      <a:ext uri="{FF2B5EF4-FFF2-40B4-BE49-F238E27FC236}">
                        <a16:creationId xmlns:a16="http://schemas.microsoft.com/office/drawing/2014/main" id="{18B6F276-8471-1341-A696-B9F6C89AC0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68" name="AutoShape 971">
                    <a:extLst>
                      <a:ext uri="{FF2B5EF4-FFF2-40B4-BE49-F238E27FC236}">
                        <a16:creationId xmlns:a16="http://schemas.microsoft.com/office/drawing/2014/main" id="{68C51799-1F18-864A-91D1-6F08B18C64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56" name="Rectangle 972">
                  <a:extLst>
                    <a:ext uri="{FF2B5EF4-FFF2-40B4-BE49-F238E27FC236}">
                      <a16:creationId xmlns:a16="http://schemas.microsoft.com/office/drawing/2014/main" id="{4B51390B-A5E5-CB43-8C86-C10F2E7B98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57" name="Freeform 973">
                  <a:extLst>
                    <a:ext uri="{FF2B5EF4-FFF2-40B4-BE49-F238E27FC236}">
                      <a16:creationId xmlns:a16="http://schemas.microsoft.com/office/drawing/2014/main" id="{B52E3253-195E-E14B-A502-625444CE1D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58" name="Freeform 974">
                  <a:extLst>
                    <a:ext uri="{FF2B5EF4-FFF2-40B4-BE49-F238E27FC236}">
                      <a16:creationId xmlns:a16="http://schemas.microsoft.com/office/drawing/2014/main" id="{E7672640-8959-8042-B9BC-0EC53E5938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59" name="Oval 975">
                  <a:extLst>
                    <a:ext uri="{FF2B5EF4-FFF2-40B4-BE49-F238E27FC236}">
                      <a16:creationId xmlns:a16="http://schemas.microsoft.com/office/drawing/2014/main" id="{EC9D3853-3A05-7A41-97AC-7C8D004AB9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60" name="Freeform 976">
                  <a:extLst>
                    <a:ext uri="{FF2B5EF4-FFF2-40B4-BE49-F238E27FC236}">
                      <a16:creationId xmlns:a16="http://schemas.microsoft.com/office/drawing/2014/main" id="{06EA8E85-732B-014C-8B0A-5EE3252412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61" name="AutoShape 977">
                  <a:extLst>
                    <a:ext uri="{FF2B5EF4-FFF2-40B4-BE49-F238E27FC236}">
                      <a16:creationId xmlns:a16="http://schemas.microsoft.com/office/drawing/2014/main" id="{99429D52-F182-BE4E-B823-05082C04FE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62" name="AutoShape 978">
                  <a:extLst>
                    <a:ext uri="{FF2B5EF4-FFF2-40B4-BE49-F238E27FC236}">
                      <a16:creationId xmlns:a16="http://schemas.microsoft.com/office/drawing/2014/main" id="{88FC1120-3C79-7041-8DE1-0FB8725D9C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63" name="Oval 979">
                  <a:extLst>
                    <a:ext uri="{FF2B5EF4-FFF2-40B4-BE49-F238E27FC236}">
                      <a16:creationId xmlns:a16="http://schemas.microsoft.com/office/drawing/2014/main" id="{8D7B5084-A180-D940-A1CF-D723A96179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64" name="Oval 980">
                  <a:extLst>
                    <a:ext uri="{FF2B5EF4-FFF2-40B4-BE49-F238E27FC236}">
                      <a16:creationId xmlns:a16="http://schemas.microsoft.com/office/drawing/2014/main" id="{8E92A1A9-5B46-C649-A91E-E03468D119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65" name="Oval 981">
                  <a:extLst>
                    <a:ext uri="{FF2B5EF4-FFF2-40B4-BE49-F238E27FC236}">
                      <a16:creationId xmlns:a16="http://schemas.microsoft.com/office/drawing/2014/main" id="{6F81CDE4-91FE-9B45-8744-F10E6BD1A0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66" name="Rectangle 982">
                  <a:extLst>
                    <a:ext uri="{FF2B5EF4-FFF2-40B4-BE49-F238E27FC236}">
                      <a16:creationId xmlns:a16="http://schemas.microsoft.com/office/drawing/2014/main" id="{95B0618A-7119-4A46-8692-519AC29469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214395" name="Group 862">
              <a:extLst>
                <a:ext uri="{FF2B5EF4-FFF2-40B4-BE49-F238E27FC236}">
                  <a16:creationId xmlns:a16="http://schemas.microsoft.com/office/drawing/2014/main" id="{507FD766-D064-0542-B330-E6FC31AF98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4012" y="5612511"/>
              <a:ext cx="347767" cy="680207"/>
              <a:chOff x="7923189" y="2486664"/>
              <a:chExt cx="360377" cy="884585"/>
            </a:xfrm>
          </p:grpSpPr>
          <p:pic>
            <p:nvPicPr>
              <p:cNvPr id="214607" name="Picture 3">
                <a:extLst>
                  <a:ext uri="{FF2B5EF4-FFF2-40B4-BE49-F238E27FC236}">
                    <a16:creationId xmlns:a16="http://schemas.microsoft.com/office/drawing/2014/main" id="{563CF114-564D-5647-B20D-BA0AE252B2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98" y="2486664"/>
                <a:ext cx="239568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608" name="Group 950">
                <a:extLst>
                  <a:ext uri="{FF2B5EF4-FFF2-40B4-BE49-F238E27FC236}">
                    <a16:creationId xmlns:a16="http://schemas.microsoft.com/office/drawing/2014/main" id="{B58665F8-F067-9745-BBC5-907E7293FC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609" name="Freeform 951">
                  <a:extLst>
                    <a:ext uri="{FF2B5EF4-FFF2-40B4-BE49-F238E27FC236}">
                      <a16:creationId xmlns:a16="http://schemas.microsoft.com/office/drawing/2014/main" id="{0C47CAA2-49AC-4249-8690-07C160A2C9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10" name="Rectangle 952">
                  <a:extLst>
                    <a:ext uri="{FF2B5EF4-FFF2-40B4-BE49-F238E27FC236}">
                      <a16:creationId xmlns:a16="http://schemas.microsoft.com/office/drawing/2014/main" id="{59CD709A-8D3F-CE49-B1FF-F1C01B4D44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11" name="Freeform 953">
                  <a:extLst>
                    <a:ext uri="{FF2B5EF4-FFF2-40B4-BE49-F238E27FC236}">
                      <a16:creationId xmlns:a16="http://schemas.microsoft.com/office/drawing/2014/main" id="{71CCBE77-2578-E248-B6C3-314F3EDDC7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12" name="Freeform 954">
                  <a:extLst>
                    <a:ext uri="{FF2B5EF4-FFF2-40B4-BE49-F238E27FC236}">
                      <a16:creationId xmlns:a16="http://schemas.microsoft.com/office/drawing/2014/main" id="{781D5A2B-495C-A84A-8C77-F5FC891348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13" name="Rectangle 955">
                  <a:extLst>
                    <a:ext uri="{FF2B5EF4-FFF2-40B4-BE49-F238E27FC236}">
                      <a16:creationId xmlns:a16="http://schemas.microsoft.com/office/drawing/2014/main" id="{2DFE5F82-32A0-334A-9DEC-94E388EAB4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614" name="Group 956">
                  <a:extLst>
                    <a:ext uri="{FF2B5EF4-FFF2-40B4-BE49-F238E27FC236}">
                      <a16:creationId xmlns:a16="http://schemas.microsoft.com/office/drawing/2014/main" id="{E89932DB-179E-6241-A8B9-C2400A798C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639" name="AutoShape 957">
                    <a:extLst>
                      <a:ext uri="{FF2B5EF4-FFF2-40B4-BE49-F238E27FC236}">
                        <a16:creationId xmlns:a16="http://schemas.microsoft.com/office/drawing/2014/main" id="{1D393EA7-13DC-014C-9A72-EA4893ADCA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40" name="AutoShape 958">
                    <a:extLst>
                      <a:ext uri="{FF2B5EF4-FFF2-40B4-BE49-F238E27FC236}">
                        <a16:creationId xmlns:a16="http://schemas.microsoft.com/office/drawing/2014/main" id="{E2421AEE-CB31-3341-9E23-45BB51C716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15" name="Rectangle 959">
                  <a:extLst>
                    <a:ext uri="{FF2B5EF4-FFF2-40B4-BE49-F238E27FC236}">
                      <a16:creationId xmlns:a16="http://schemas.microsoft.com/office/drawing/2014/main" id="{AEDFD6AB-D574-334D-9457-2AFEBF4CAB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616" name="Group 960">
                  <a:extLst>
                    <a:ext uri="{FF2B5EF4-FFF2-40B4-BE49-F238E27FC236}">
                      <a16:creationId xmlns:a16="http://schemas.microsoft.com/office/drawing/2014/main" id="{636B9FE2-64DB-B948-8813-09763826DE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637" name="AutoShape 961">
                    <a:extLst>
                      <a:ext uri="{FF2B5EF4-FFF2-40B4-BE49-F238E27FC236}">
                        <a16:creationId xmlns:a16="http://schemas.microsoft.com/office/drawing/2014/main" id="{B2B805DE-80C8-B140-804C-4685B428D1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38" name="AutoShape 962">
                    <a:extLst>
                      <a:ext uri="{FF2B5EF4-FFF2-40B4-BE49-F238E27FC236}">
                        <a16:creationId xmlns:a16="http://schemas.microsoft.com/office/drawing/2014/main" id="{19F8F38A-C09D-1A4B-BC66-03901EAC3B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17" name="Rectangle 963">
                  <a:extLst>
                    <a:ext uri="{FF2B5EF4-FFF2-40B4-BE49-F238E27FC236}">
                      <a16:creationId xmlns:a16="http://schemas.microsoft.com/office/drawing/2014/main" id="{96542B13-9744-9B4D-B110-DB37C9B297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18" name="Rectangle 964">
                  <a:extLst>
                    <a:ext uri="{FF2B5EF4-FFF2-40B4-BE49-F238E27FC236}">
                      <a16:creationId xmlns:a16="http://schemas.microsoft.com/office/drawing/2014/main" id="{4A0F0D86-DABE-014B-B93A-0622A4E94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619" name="Group 965">
                  <a:extLst>
                    <a:ext uri="{FF2B5EF4-FFF2-40B4-BE49-F238E27FC236}">
                      <a16:creationId xmlns:a16="http://schemas.microsoft.com/office/drawing/2014/main" id="{EB5DD951-DE2E-1C4B-AF54-08C63A86F2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635" name="AutoShape 966">
                    <a:extLst>
                      <a:ext uri="{FF2B5EF4-FFF2-40B4-BE49-F238E27FC236}">
                        <a16:creationId xmlns:a16="http://schemas.microsoft.com/office/drawing/2014/main" id="{1295AECE-1044-A046-8C03-48CB66B33A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36" name="AutoShape 967">
                    <a:extLst>
                      <a:ext uri="{FF2B5EF4-FFF2-40B4-BE49-F238E27FC236}">
                        <a16:creationId xmlns:a16="http://schemas.microsoft.com/office/drawing/2014/main" id="{D86A711D-EFD1-4C45-B531-C0F0805252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20" name="Freeform 968">
                  <a:extLst>
                    <a:ext uri="{FF2B5EF4-FFF2-40B4-BE49-F238E27FC236}">
                      <a16:creationId xmlns:a16="http://schemas.microsoft.com/office/drawing/2014/main" id="{71D47CC6-B1B1-7948-8C4D-CE7994660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621" name="Group 969">
                  <a:extLst>
                    <a:ext uri="{FF2B5EF4-FFF2-40B4-BE49-F238E27FC236}">
                      <a16:creationId xmlns:a16="http://schemas.microsoft.com/office/drawing/2014/main" id="{6E2EABD1-32B0-E648-80D1-730CD44DE3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633" name="AutoShape 970">
                    <a:extLst>
                      <a:ext uri="{FF2B5EF4-FFF2-40B4-BE49-F238E27FC236}">
                        <a16:creationId xmlns:a16="http://schemas.microsoft.com/office/drawing/2014/main" id="{5360B30E-6D2B-6B43-856D-F332717BF6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34" name="AutoShape 971">
                    <a:extLst>
                      <a:ext uri="{FF2B5EF4-FFF2-40B4-BE49-F238E27FC236}">
                        <a16:creationId xmlns:a16="http://schemas.microsoft.com/office/drawing/2014/main" id="{5B6F0033-8A83-1940-B9FF-DE68ABEF6C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622" name="Rectangle 972">
                  <a:extLst>
                    <a:ext uri="{FF2B5EF4-FFF2-40B4-BE49-F238E27FC236}">
                      <a16:creationId xmlns:a16="http://schemas.microsoft.com/office/drawing/2014/main" id="{1AAA15BA-519D-604A-A063-111934D53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23" name="Freeform 973">
                  <a:extLst>
                    <a:ext uri="{FF2B5EF4-FFF2-40B4-BE49-F238E27FC236}">
                      <a16:creationId xmlns:a16="http://schemas.microsoft.com/office/drawing/2014/main" id="{D7268FE4-3633-7E4F-A9DE-1A099614C8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24" name="Freeform 974">
                  <a:extLst>
                    <a:ext uri="{FF2B5EF4-FFF2-40B4-BE49-F238E27FC236}">
                      <a16:creationId xmlns:a16="http://schemas.microsoft.com/office/drawing/2014/main" id="{2240B9F2-DF1E-134D-A1CB-9B966296B3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25" name="Oval 975">
                  <a:extLst>
                    <a:ext uri="{FF2B5EF4-FFF2-40B4-BE49-F238E27FC236}">
                      <a16:creationId xmlns:a16="http://schemas.microsoft.com/office/drawing/2014/main" id="{9202F8D2-9D0C-434C-B909-5AC189F363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26" name="Freeform 976">
                  <a:extLst>
                    <a:ext uri="{FF2B5EF4-FFF2-40B4-BE49-F238E27FC236}">
                      <a16:creationId xmlns:a16="http://schemas.microsoft.com/office/drawing/2014/main" id="{EB09ED96-E768-3444-9C5E-6BC4D1210C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627" name="AutoShape 977">
                  <a:extLst>
                    <a:ext uri="{FF2B5EF4-FFF2-40B4-BE49-F238E27FC236}">
                      <a16:creationId xmlns:a16="http://schemas.microsoft.com/office/drawing/2014/main" id="{E493530B-AA1E-CA40-8FA9-8708AB0CEA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28" name="AutoShape 978">
                  <a:extLst>
                    <a:ext uri="{FF2B5EF4-FFF2-40B4-BE49-F238E27FC236}">
                      <a16:creationId xmlns:a16="http://schemas.microsoft.com/office/drawing/2014/main" id="{29957C38-CF9D-BA4A-8483-4E9F151B0E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29" name="Oval 979">
                  <a:extLst>
                    <a:ext uri="{FF2B5EF4-FFF2-40B4-BE49-F238E27FC236}">
                      <a16:creationId xmlns:a16="http://schemas.microsoft.com/office/drawing/2014/main" id="{34B9D8B5-03B1-6541-AB6C-0AB8440886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30" name="Oval 980">
                  <a:extLst>
                    <a:ext uri="{FF2B5EF4-FFF2-40B4-BE49-F238E27FC236}">
                      <a16:creationId xmlns:a16="http://schemas.microsoft.com/office/drawing/2014/main" id="{A33CE19C-067B-9646-B667-FD1D5A32F2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31" name="Oval 981">
                  <a:extLst>
                    <a:ext uri="{FF2B5EF4-FFF2-40B4-BE49-F238E27FC236}">
                      <a16:creationId xmlns:a16="http://schemas.microsoft.com/office/drawing/2014/main" id="{18AD08A0-EBDE-0D49-A805-5EFA0E8516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632" name="Rectangle 982">
                  <a:extLst>
                    <a:ext uri="{FF2B5EF4-FFF2-40B4-BE49-F238E27FC236}">
                      <a16:creationId xmlns:a16="http://schemas.microsoft.com/office/drawing/2014/main" id="{7BFD1C2B-DDA4-C640-A3FC-9EA3B37D38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214396" name="Group 897">
              <a:extLst>
                <a:ext uri="{FF2B5EF4-FFF2-40B4-BE49-F238E27FC236}">
                  <a16:creationId xmlns:a16="http://schemas.microsoft.com/office/drawing/2014/main" id="{CD60E856-AD2F-574C-B841-E53BF7BEB3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68038" y="3829780"/>
              <a:ext cx="347753" cy="680208"/>
              <a:chOff x="7923189" y="2486663"/>
              <a:chExt cx="360362" cy="884586"/>
            </a:xfrm>
          </p:grpSpPr>
          <p:pic>
            <p:nvPicPr>
              <p:cNvPr id="214573" name="Picture 3">
                <a:extLst>
                  <a:ext uri="{FF2B5EF4-FFF2-40B4-BE49-F238E27FC236}">
                    <a16:creationId xmlns:a16="http://schemas.microsoft.com/office/drawing/2014/main" id="{7C224992-1229-9E43-998F-00844EECB7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574" name="Group 950">
                <a:extLst>
                  <a:ext uri="{FF2B5EF4-FFF2-40B4-BE49-F238E27FC236}">
                    <a16:creationId xmlns:a16="http://schemas.microsoft.com/office/drawing/2014/main" id="{6F93D902-DF1A-4F4F-B6ED-D18240151B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575" name="Freeform 951">
                  <a:extLst>
                    <a:ext uri="{FF2B5EF4-FFF2-40B4-BE49-F238E27FC236}">
                      <a16:creationId xmlns:a16="http://schemas.microsoft.com/office/drawing/2014/main" id="{B0E86564-CD6D-3944-B48B-F5CAEDE670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76" name="Rectangle 952">
                  <a:extLst>
                    <a:ext uri="{FF2B5EF4-FFF2-40B4-BE49-F238E27FC236}">
                      <a16:creationId xmlns:a16="http://schemas.microsoft.com/office/drawing/2014/main" id="{A167CAD0-6A8A-7941-B1F7-E0A74EFB0A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77" name="Freeform 953">
                  <a:extLst>
                    <a:ext uri="{FF2B5EF4-FFF2-40B4-BE49-F238E27FC236}">
                      <a16:creationId xmlns:a16="http://schemas.microsoft.com/office/drawing/2014/main" id="{4726D2FD-E8A0-CC4B-A1D8-D89F5A3687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78" name="Freeform 954">
                  <a:extLst>
                    <a:ext uri="{FF2B5EF4-FFF2-40B4-BE49-F238E27FC236}">
                      <a16:creationId xmlns:a16="http://schemas.microsoft.com/office/drawing/2014/main" id="{4F20BF5E-E61A-4A48-BDA8-491822E5B2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79" name="Rectangle 955">
                  <a:extLst>
                    <a:ext uri="{FF2B5EF4-FFF2-40B4-BE49-F238E27FC236}">
                      <a16:creationId xmlns:a16="http://schemas.microsoft.com/office/drawing/2014/main" id="{FD7DC307-1108-F84E-8252-F7C39E957D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580" name="Group 956">
                  <a:extLst>
                    <a:ext uri="{FF2B5EF4-FFF2-40B4-BE49-F238E27FC236}">
                      <a16:creationId xmlns:a16="http://schemas.microsoft.com/office/drawing/2014/main" id="{742701A2-1BAB-1D4A-93EE-7945F9079F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605" name="AutoShape 957">
                    <a:extLst>
                      <a:ext uri="{FF2B5EF4-FFF2-40B4-BE49-F238E27FC236}">
                        <a16:creationId xmlns:a16="http://schemas.microsoft.com/office/drawing/2014/main" id="{B1DBF270-A4D7-6F43-BDAE-283D09FC33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06" name="AutoShape 958">
                    <a:extLst>
                      <a:ext uri="{FF2B5EF4-FFF2-40B4-BE49-F238E27FC236}">
                        <a16:creationId xmlns:a16="http://schemas.microsoft.com/office/drawing/2014/main" id="{8B922D59-1E34-5E49-A1A0-1A79FA563F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581" name="Rectangle 959">
                  <a:extLst>
                    <a:ext uri="{FF2B5EF4-FFF2-40B4-BE49-F238E27FC236}">
                      <a16:creationId xmlns:a16="http://schemas.microsoft.com/office/drawing/2014/main" id="{720F6FB5-0794-834C-9FF7-0EDA784C54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582" name="Group 960">
                  <a:extLst>
                    <a:ext uri="{FF2B5EF4-FFF2-40B4-BE49-F238E27FC236}">
                      <a16:creationId xmlns:a16="http://schemas.microsoft.com/office/drawing/2014/main" id="{3EDABE8F-C0D3-F64F-9383-8EEB162419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603" name="AutoShape 961">
                    <a:extLst>
                      <a:ext uri="{FF2B5EF4-FFF2-40B4-BE49-F238E27FC236}">
                        <a16:creationId xmlns:a16="http://schemas.microsoft.com/office/drawing/2014/main" id="{F11EB9E8-25F5-3C4C-B45A-1E592BB9E6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04" name="AutoShape 962">
                    <a:extLst>
                      <a:ext uri="{FF2B5EF4-FFF2-40B4-BE49-F238E27FC236}">
                        <a16:creationId xmlns:a16="http://schemas.microsoft.com/office/drawing/2014/main" id="{703CEBB7-DEC9-1048-A10F-083DD20EA2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583" name="Rectangle 963">
                  <a:extLst>
                    <a:ext uri="{FF2B5EF4-FFF2-40B4-BE49-F238E27FC236}">
                      <a16:creationId xmlns:a16="http://schemas.microsoft.com/office/drawing/2014/main" id="{9454D8B8-6B15-444B-B14F-63ECB29ED8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84" name="Rectangle 964">
                  <a:extLst>
                    <a:ext uri="{FF2B5EF4-FFF2-40B4-BE49-F238E27FC236}">
                      <a16:creationId xmlns:a16="http://schemas.microsoft.com/office/drawing/2014/main" id="{69DE74CF-EB07-AD4A-B698-E00F3D2666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585" name="Group 965">
                  <a:extLst>
                    <a:ext uri="{FF2B5EF4-FFF2-40B4-BE49-F238E27FC236}">
                      <a16:creationId xmlns:a16="http://schemas.microsoft.com/office/drawing/2014/main" id="{3081CBEE-87E9-5647-B228-1A327E765C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601" name="AutoShape 966">
                    <a:extLst>
                      <a:ext uri="{FF2B5EF4-FFF2-40B4-BE49-F238E27FC236}">
                        <a16:creationId xmlns:a16="http://schemas.microsoft.com/office/drawing/2014/main" id="{701EE972-A5F2-444C-BC8E-70153B4777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02" name="AutoShape 967">
                    <a:extLst>
                      <a:ext uri="{FF2B5EF4-FFF2-40B4-BE49-F238E27FC236}">
                        <a16:creationId xmlns:a16="http://schemas.microsoft.com/office/drawing/2014/main" id="{0130ACB8-9781-EA4A-A1DB-82D0F29EBF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586" name="Freeform 968">
                  <a:extLst>
                    <a:ext uri="{FF2B5EF4-FFF2-40B4-BE49-F238E27FC236}">
                      <a16:creationId xmlns:a16="http://schemas.microsoft.com/office/drawing/2014/main" id="{4AB44CEB-E837-7147-A8A7-57C5FDA6FF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587" name="Group 969">
                  <a:extLst>
                    <a:ext uri="{FF2B5EF4-FFF2-40B4-BE49-F238E27FC236}">
                      <a16:creationId xmlns:a16="http://schemas.microsoft.com/office/drawing/2014/main" id="{A74DE05C-88D9-774E-B8F5-0BA3B55D11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599" name="AutoShape 970">
                    <a:extLst>
                      <a:ext uri="{FF2B5EF4-FFF2-40B4-BE49-F238E27FC236}">
                        <a16:creationId xmlns:a16="http://schemas.microsoft.com/office/drawing/2014/main" id="{F6664F2B-8007-C042-8BD4-9DD26D6562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600" name="AutoShape 971">
                    <a:extLst>
                      <a:ext uri="{FF2B5EF4-FFF2-40B4-BE49-F238E27FC236}">
                        <a16:creationId xmlns:a16="http://schemas.microsoft.com/office/drawing/2014/main" id="{681E6074-B6F0-504F-8D76-434A29BF79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588" name="Rectangle 972">
                  <a:extLst>
                    <a:ext uri="{FF2B5EF4-FFF2-40B4-BE49-F238E27FC236}">
                      <a16:creationId xmlns:a16="http://schemas.microsoft.com/office/drawing/2014/main" id="{016C43F7-AF1C-2148-8C6F-047013498B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89" name="Freeform 973">
                  <a:extLst>
                    <a:ext uri="{FF2B5EF4-FFF2-40B4-BE49-F238E27FC236}">
                      <a16:creationId xmlns:a16="http://schemas.microsoft.com/office/drawing/2014/main" id="{960017AB-A9BC-7B49-A693-83AE1F1CE7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90" name="Freeform 974">
                  <a:extLst>
                    <a:ext uri="{FF2B5EF4-FFF2-40B4-BE49-F238E27FC236}">
                      <a16:creationId xmlns:a16="http://schemas.microsoft.com/office/drawing/2014/main" id="{B4FEDAA7-65C7-7743-89B9-688476EC7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91" name="Oval 975">
                  <a:extLst>
                    <a:ext uri="{FF2B5EF4-FFF2-40B4-BE49-F238E27FC236}">
                      <a16:creationId xmlns:a16="http://schemas.microsoft.com/office/drawing/2014/main" id="{F2EA992E-8FC3-CA49-80B6-2C38049950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92" name="Freeform 976">
                  <a:extLst>
                    <a:ext uri="{FF2B5EF4-FFF2-40B4-BE49-F238E27FC236}">
                      <a16:creationId xmlns:a16="http://schemas.microsoft.com/office/drawing/2014/main" id="{96A0DFAB-1B0D-C045-A4E7-A67AB0B521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93" name="AutoShape 977">
                  <a:extLst>
                    <a:ext uri="{FF2B5EF4-FFF2-40B4-BE49-F238E27FC236}">
                      <a16:creationId xmlns:a16="http://schemas.microsoft.com/office/drawing/2014/main" id="{D8947F5E-F7D1-B64E-8558-F6B3FCA1C3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94" name="AutoShape 978">
                  <a:extLst>
                    <a:ext uri="{FF2B5EF4-FFF2-40B4-BE49-F238E27FC236}">
                      <a16:creationId xmlns:a16="http://schemas.microsoft.com/office/drawing/2014/main" id="{1EB4BFCE-7C30-584C-B7B4-818CB34C41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95" name="Oval 979">
                  <a:extLst>
                    <a:ext uri="{FF2B5EF4-FFF2-40B4-BE49-F238E27FC236}">
                      <a16:creationId xmlns:a16="http://schemas.microsoft.com/office/drawing/2014/main" id="{1A441EBF-90E7-A346-B395-AB5628A932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96" name="Oval 980">
                  <a:extLst>
                    <a:ext uri="{FF2B5EF4-FFF2-40B4-BE49-F238E27FC236}">
                      <a16:creationId xmlns:a16="http://schemas.microsoft.com/office/drawing/2014/main" id="{F646C0CE-064B-8F45-BC86-4C7AC008D4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97" name="Oval 981">
                  <a:extLst>
                    <a:ext uri="{FF2B5EF4-FFF2-40B4-BE49-F238E27FC236}">
                      <a16:creationId xmlns:a16="http://schemas.microsoft.com/office/drawing/2014/main" id="{49379C7D-E020-B342-93A3-E8AF620797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98" name="Rectangle 982">
                  <a:extLst>
                    <a:ext uri="{FF2B5EF4-FFF2-40B4-BE49-F238E27FC236}">
                      <a16:creationId xmlns:a16="http://schemas.microsoft.com/office/drawing/2014/main" id="{084820A8-C10D-2D49-9723-2DF79F9B9F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214397" name="Group 932">
              <a:extLst>
                <a:ext uri="{FF2B5EF4-FFF2-40B4-BE49-F238E27FC236}">
                  <a16:creationId xmlns:a16="http://schemas.microsoft.com/office/drawing/2014/main" id="{0D03F1A7-2CEA-8449-B4F3-59622B4BB9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2838" y="5630065"/>
              <a:ext cx="347753" cy="680208"/>
              <a:chOff x="7923189" y="2486663"/>
              <a:chExt cx="360362" cy="884586"/>
            </a:xfrm>
          </p:grpSpPr>
          <p:pic>
            <p:nvPicPr>
              <p:cNvPr id="214539" name="Picture 3">
                <a:extLst>
                  <a:ext uri="{FF2B5EF4-FFF2-40B4-BE49-F238E27FC236}">
                    <a16:creationId xmlns:a16="http://schemas.microsoft.com/office/drawing/2014/main" id="{5DE36EB3-3AFF-BA4F-BD6D-409F9CE17E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540" name="Group 950">
                <a:extLst>
                  <a:ext uri="{FF2B5EF4-FFF2-40B4-BE49-F238E27FC236}">
                    <a16:creationId xmlns:a16="http://schemas.microsoft.com/office/drawing/2014/main" id="{78FA27D7-EDBE-9B42-BE48-BD8D91C4F4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541" name="Freeform 951">
                  <a:extLst>
                    <a:ext uri="{FF2B5EF4-FFF2-40B4-BE49-F238E27FC236}">
                      <a16:creationId xmlns:a16="http://schemas.microsoft.com/office/drawing/2014/main" id="{BA79EE71-8A12-4640-8D04-F4A8C1152C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42" name="Rectangle 952">
                  <a:extLst>
                    <a:ext uri="{FF2B5EF4-FFF2-40B4-BE49-F238E27FC236}">
                      <a16:creationId xmlns:a16="http://schemas.microsoft.com/office/drawing/2014/main" id="{5BF62D1C-48AC-7D48-95E1-670C967A2D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43" name="Freeform 953">
                  <a:extLst>
                    <a:ext uri="{FF2B5EF4-FFF2-40B4-BE49-F238E27FC236}">
                      <a16:creationId xmlns:a16="http://schemas.microsoft.com/office/drawing/2014/main" id="{934C90DD-A5EE-3248-B6FB-FA69701922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44" name="Freeform 954">
                  <a:extLst>
                    <a:ext uri="{FF2B5EF4-FFF2-40B4-BE49-F238E27FC236}">
                      <a16:creationId xmlns:a16="http://schemas.microsoft.com/office/drawing/2014/main" id="{EFE7FF54-2122-3B4A-9237-801511A1E8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45" name="Rectangle 955">
                  <a:extLst>
                    <a:ext uri="{FF2B5EF4-FFF2-40B4-BE49-F238E27FC236}">
                      <a16:creationId xmlns:a16="http://schemas.microsoft.com/office/drawing/2014/main" id="{AA2E6AFB-B64A-0F47-A889-468715B276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546" name="Group 956">
                  <a:extLst>
                    <a:ext uri="{FF2B5EF4-FFF2-40B4-BE49-F238E27FC236}">
                      <a16:creationId xmlns:a16="http://schemas.microsoft.com/office/drawing/2014/main" id="{03D5C498-2613-CC40-9A1A-88B8C69DB4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571" name="AutoShape 957">
                    <a:extLst>
                      <a:ext uri="{FF2B5EF4-FFF2-40B4-BE49-F238E27FC236}">
                        <a16:creationId xmlns:a16="http://schemas.microsoft.com/office/drawing/2014/main" id="{91B8132F-1C0A-5A4C-88EE-B1FD03A61C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572" name="AutoShape 958">
                    <a:extLst>
                      <a:ext uri="{FF2B5EF4-FFF2-40B4-BE49-F238E27FC236}">
                        <a16:creationId xmlns:a16="http://schemas.microsoft.com/office/drawing/2014/main" id="{AC41DB90-C49E-1142-883C-9F64F283D5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547" name="Rectangle 959">
                  <a:extLst>
                    <a:ext uri="{FF2B5EF4-FFF2-40B4-BE49-F238E27FC236}">
                      <a16:creationId xmlns:a16="http://schemas.microsoft.com/office/drawing/2014/main" id="{3BFF5039-4721-2E4D-8E36-FCFE445AFD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548" name="Group 960">
                  <a:extLst>
                    <a:ext uri="{FF2B5EF4-FFF2-40B4-BE49-F238E27FC236}">
                      <a16:creationId xmlns:a16="http://schemas.microsoft.com/office/drawing/2014/main" id="{01CD9547-2890-C74D-A640-EC13991ECC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569" name="AutoShape 961">
                    <a:extLst>
                      <a:ext uri="{FF2B5EF4-FFF2-40B4-BE49-F238E27FC236}">
                        <a16:creationId xmlns:a16="http://schemas.microsoft.com/office/drawing/2014/main" id="{4E7C2351-B99F-FE48-8432-49883E0F2A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570" name="AutoShape 962">
                    <a:extLst>
                      <a:ext uri="{FF2B5EF4-FFF2-40B4-BE49-F238E27FC236}">
                        <a16:creationId xmlns:a16="http://schemas.microsoft.com/office/drawing/2014/main" id="{70A705C3-0630-7743-85C8-3F5D10E564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549" name="Rectangle 963">
                  <a:extLst>
                    <a:ext uri="{FF2B5EF4-FFF2-40B4-BE49-F238E27FC236}">
                      <a16:creationId xmlns:a16="http://schemas.microsoft.com/office/drawing/2014/main" id="{4226CB1D-275D-024A-955F-6BC17F69C5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50" name="Rectangle 964">
                  <a:extLst>
                    <a:ext uri="{FF2B5EF4-FFF2-40B4-BE49-F238E27FC236}">
                      <a16:creationId xmlns:a16="http://schemas.microsoft.com/office/drawing/2014/main" id="{3F11C6D0-E545-8C46-8D2B-C6F5E282E6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551" name="Group 965">
                  <a:extLst>
                    <a:ext uri="{FF2B5EF4-FFF2-40B4-BE49-F238E27FC236}">
                      <a16:creationId xmlns:a16="http://schemas.microsoft.com/office/drawing/2014/main" id="{6E742B3E-C6CE-9A42-9D1F-7A80FD0359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567" name="AutoShape 966">
                    <a:extLst>
                      <a:ext uri="{FF2B5EF4-FFF2-40B4-BE49-F238E27FC236}">
                        <a16:creationId xmlns:a16="http://schemas.microsoft.com/office/drawing/2014/main" id="{26E60C4B-5F3A-244E-A71E-59C43916B1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568" name="AutoShape 967">
                    <a:extLst>
                      <a:ext uri="{FF2B5EF4-FFF2-40B4-BE49-F238E27FC236}">
                        <a16:creationId xmlns:a16="http://schemas.microsoft.com/office/drawing/2014/main" id="{E3EAF3AD-8DFF-2048-882F-E23E3E9F30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552" name="Freeform 968">
                  <a:extLst>
                    <a:ext uri="{FF2B5EF4-FFF2-40B4-BE49-F238E27FC236}">
                      <a16:creationId xmlns:a16="http://schemas.microsoft.com/office/drawing/2014/main" id="{43AAD801-E54F-A840-B9B9-5106EC5D10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553" name="Group 969">
                  <a:extLst>
                    <a:ext uri="{FF2B5EF4-FFF2-40B4-BE49-F238E27FC236}">
                      <a16:creationId xmlns:a16="http://schemas.microsoft.com/office/drawing/2014/main" id="{284D7B7E-FA9C-4C42-B210-91742B8823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565" name="AutoShape 970">
                    <a:extLst>
                      <a:ext uri="{FF2B5EF4-FFF2-40B4-BE49-F238E27FC236}">
                        <a16:creationId xmlns:a16="http://schemas.microsoft.com/office/drawing/2014/main" id="{8FED6D26-E27C-5D41-88ED-BAD4B53B51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566" name="AutoShape 971">
                    <a:extLst>
                      <a:ext uri="{FF2B5EF4-FFF2-40B4-BE49-F238E27FC236}">
                        <a16:creationId xmlns:a16="http://schemas.microsoft.com/office/drawing/2014/main" id="{C8D2A46A-8F4E-9848-B2B2-4456B9EE1A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554" name="Rectangle 972">
                  <a:extLst>
                    <a:ext uri="{FF2B5EF4-FFF2-40B4-BE49-F238E27FC236}">
                      <a16:creationId xmlns:a16="http://schemas.microsoft.com/office/drawing/2014/main" id="{67D5ECA4-557C-B845-86F6-AC44D0C0D1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55" name="Freeform 973">
                  <a:extLst>
                    <a:ext uri="{FF2B5EF4-FFF2-40B4-BE49-F238E27FC236}">
                      <a16:creationId xmlns:a16="http://schemas.microsoft.com/office/drawing/2014/main" id="{AF3298E6-C14C-CB46-8F61-E0E59FEADA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56" name="Freeform 974">
                  <a:extLst>
                    <a:ext uri="{FF2B5EF4-FFF2-40B4-BE49-F238E27FC236}">
                      <a16:creationId xmlns:a16="http://schemas.microsoft.com/office/drawing/2014/main" id="{A56E4D83-9A3E-544A-BA23-873018E42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57" name="Oval 975">
                  <a:extLst>
                    <a:ext uri="{FF2B5EF4-FFF2-40B4-BE49-F238E27FC236}">
                      <a16:creationId xmlns:a16="http://schemas.microsoft.com/office/drawing/2014/main" id="{AEF30947-F8A0-194F-B4BA-4AD952BE39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58" name="Freeform 976">
                  <a:extLst>
                    <a:ext uri="{FF2B5EF4-FFF2-40B4-BE49-F238E27FC236}">
                      <a16:creationId xmlns:a16="http://schemas.microsoft.com/office/drawing/2014/main" id="{68DA3ED0-277F-D841-85D5-AA48390257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59" name="AutoShape 977">
                  <a:extLst>
                    <a:ext uri="{FF2B5EF4-FFF2-40B4-BE49-F238E27FC236}">
                      <a16:creationId xmlns:a16="http://schemas.microsoft.com/office/drawing/2014/main" id="{E7834B2A-9B47-1041-9D90-15394F42B2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60" name="AutoShape 978">
                  <a:extLst>
                    <a:ext uri="{FF2B5EF4-FFF2-40B4-BE49-F238E27FC236}">
                      <a16:creationId xmlns:a16="http://schemas.microsoft.com/office/drawing/2014/main" id="{02F3B69F-9FC0-ED46-95EA-40F27E1D12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61" name="Oval 979">
                  <a:extLst>
                    <a:ext uri="{FF2B5EF4-FFF2-40B4-BE49-F238E27FC236}">
                      <a16:creationId xmlns:a16="http://schemas.microsoft.com/office/drawing/2014/main" id="{4DE57B74-718C-334B-8B94-98CC94D523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62" name="Oval 980">
                  <a:extLst>
                    <a:ext uri="{FF2B5EF4-FFF2-40B4-BE49-F238E27FC236}">
                      <a16:creationId xmlns:a16="http://schemas.microsoft.com/office/drawing/2014/main" id="{652A99B5-08D3-C64C-96C5-5ECCBF7E11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63" name="Oval 981">
                  <a:extLst>
                    <a:ext uri="{FF2B5EF4-FFF2-40B4-BE49-F238E27FC236}">
                      <a16:creationId xmlns:a16="http://schemas.microsoft.com/office/drawing/2014/main" id="{E9E54174-B84B-9146-8E65-121AE87CE6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564" name="Rectangle 982">
                  <a:extLst>
                    <a:ext uri="{FF2B5EF4-FFF2-40B4-BE49-F238E27FC236}">
                      <a16:creationId xmlns:a16="http://schemas.microsoft.com/office/drawing/2014/main" id="{704EC13D-5637-0B42-BD20-1DE721BE16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214398" name="Group 15">
              <a:extLst>
                <a:ext uri="{FF2B5EF4-FFF2-40B4-BE49-F238E27FC236}">
                  <a16:creationId xmlns:a16="http://schemas.microsoft.com/office/drawing/2014/main" id="{D8E1866F-6854-DA47-9762-C14A87A4D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07615" y="4368892"/>
              <a:ext cx="990551" cy="731635"/>
              <a:chOff x="7707615" y="4368892"/>
              <a:chExt cx="990551" cy="731635"/>
            </a:xfrm>
          </p:grpSpPr>
          <p:pic>
            <p:nvPicPr>
              <p:cNvPr id="214439" name="Picture 14">
                <a:extLst>
                  <a:ext uri="{FF2B5EF4-FFF2-40B4-BE49-F238E27FC236}">
                    <a16:creationId xmlns:a16="http://schemas.microsoft.com/office/drawing/2014/main" id="{3BCD9759-5B21-114C-8761-09126950D3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1833" y="4640202"/>
                <a:ext cx="822008" cy="460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4440" name="Group 249">
                <a:extLst>
                  <a:ext uri="{FF2B5EF4-FFF2-40B4-BE49-F238E27FC236}">
                    <a16:creationId xmlns:a16="http://schemas.microsoft.com/office/drawing/2014/main" id="{545A4638-7D8B-F449-B237-6472B9C5CF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707615" y="4368892"/>
                <a:ext cx="225953" cy="395900"/>
                <a:chOff x="4140" y="429"/>
                <a:chExt cx="1425" cy="2396"/>
              </a:xfrm>
            </p:grpSpPr>
            <p:sp>
              <p:nvSpPr>
                <p:cNvPr id="214507" name="Freeform 250">
                  <a:extLst>
                    <a:ext uri="{FF2B5EF4-FFF2-40B4-BE49-F238E27FC236}">
                      <a16:creationId xmlns:a16="http://schemas.microsoft.com/office/drawing/2014/main" id="{FB58D26C-934D-1247-B2AC-3802534B9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9 w 354"/>
                    <a:gd name="T1" fmla="*/ 0 h 2742"/>
                    <a:gd name="T2" fmla="*/ 47 w 354"/>
                    <a:gd name="T3" fmla="*/ 66 h 2742"/>
                    <a:gd name="T4" fmla="*/ 46 w 354"/>
                    <a:gd name="T5" fmla="*/ 510 h 2742"/>
                    <a:gd name="T6" fmla="*/ 0 w 354"/>
                    <a:gd name="T7" fmla="*/ 534 h 2742"/>
                    <a:gd name="T8" fmla="*/ 9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1" name="Rectangle 251">
                  <a:extLst>
                    <a:ext uri="{FF2B5EF4-FFF2-40B4-BE49-F238E27FC236}">
                      <a16:creationId xmlns:a16="http://schemas.microsoft.com/office/drawing/2014/main" id="{65302C2E-3662-3D47-B457-2ABF58402C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4" y="425"/>
                  <a:ext cx="1051" cy="2259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4509" name="Freeform 252">
                  <a:extLst>
                    <a:ext uri="{FF2B5EF4-FFF2-40B4-BE49-F238E27FC236}">
                      <a16:creationId xmlns:a16="http://schemas.microsoft.com/office/drawing/2014/main" id="{A431C36B-24D9-1546-B351-A1FE232962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29 w 211"/>
                    <a:gd name="T3" fmla="*/ 43 h 2537"/>
                    <a:gd name="T4" fmla="*/ 2 w 211"/>
                    <a:gd name="T5" fmla="*/ 48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10" name="Freeform 253">
                  <a:extLst>
                    <a:ext uri="{FF2B5EF4-FFF2-40B4-BE49-F238E27FC236}">
                      <a16:creationId xmlns:a16="http://schemas.microsoft.com/office/drawing/2014/main" id="{4383C380-326F-3C48-9ACE-950CF0D017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5 h 226"/>
                    <a:gd name="T4" fmla="*/ 45 w 328"/>
                    <a:gd name="T5" fmla="*/ 45 h 226"/>
                    <a:gd name="T6" fmla="*/ 0 w 328"/>
                    <a:gd name="T7" fmla="*/ 1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Rectangle 254">
                  <a:extLst>
                    <a:ext uri="{FF2B5EF4-FFF2-40B4-BE49-F238E27FC236}">
                      <a16:creationId xmlns:a16="http://schemas.microsoft.com/office/drawing/2014/main" id="{DCE11187-1669-A547-907A-C9F158F5E0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4" y="685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214512" name="Group 255">
                  <a:extLst>
                    <a:ext uri="{FF2B5EF4-FFF2-40B4-BE49-F238E27FC236}">
                      <a16:creationId xmlns:a16="http://schemas.microsoft.com/office/drawing/2014/main" id="{990375B8-5CF9-284F-9EF8-6B9193FD69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000" name="AutoShape 256">
                    <a:extLst>
                      <a:ext uri="{FF2B5EF4-FFF2-40B4-BE49-F238E27FC236}">
                        <a16:creationId xmlns:a16="http://schemas.microsoft.com/office/drawing/2014/main" id="{BCE01474-1697-9845-A36F-44B56DC3FB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6" y="2566"/>
                    <a:ext cx="725" cy="13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001" name="AutoShape 257">
                    <a:extLst>
                      <a:ext uri="{FF2B5EF4-FFF2-40B4-BE49-F238E27FC236}">
                        <a16:creationId xmlns:a16="http://schemas.microsoft.com/office/drawing/2014/main" id="{E67735CE-42B1-0644-8805-47682EB2CE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9" y="2584"/>
                    <a:ext cx="700" cy="1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976" name="Rectangle 258">
                  <a:extLst>
                    <a:ext uri="{FF2B5EF4-FFF2-40B4-BE49-F238E27FC236}">
                      <a16:creationId xmlns:a16="http://schemas.microsoft.com/office/drawing/2014/main" id="{D1183BDC-3751-0D40-AF16-7EBEFA4716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" y="1012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214514" name="Group 259">
                  <a:extLst>
                    <a:ext uri="{FF2B5EF4-FFF2-40B4-BE49-F238E27FC236}">
                      <a16:creationId xmlns:a16="http://schemas.microsoft.com/office/drawing/2014/main" id="{601517E3-C345-9B42-B1E3-85EB550F6D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998" name="AutoShape 260">
                    <a:extLst>
                      <a:ext uri="{FF2B5EF4-FFF2-40B4-BE49-F238E27FC236}">
                        <a16:creationId xmlns:a16="http://schemas.microsoft.com/office/drawing/2014/main" id="{9BBD73B2-30D3-F543-9F93-BB96C0EA45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1" y="2566"/>
                    <a:ext cx="725" cy="14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999" name="AutoShape 261">
                    <a:extLst>
                      <a:ext uri="{FF2B5EF4-FFF2-40B4-BE49-F238E27FC236}">
                        <a16:creationId xmlns:a16="http://schemas.microsoft.com/office/drawing/2014/main" id="{C15B9CE5-6342-FC47-890E-3DE9B4B6C4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4" y="2586"/>
                    <a:ext cx="687" cy="10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978" name="Rectangle 262">
                  <a:extLst>
                    <a:ext uri="{FF2B5EF4-FFF2-40B4-BE49-F238E27FC236}">
                      <a16:creationId xmlns:a16="http://schemas.microsoft.com/office/drawing/2014/main" id="{08BF4B3F-334E-B84F-BD21-1D8E4CCAE1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" y="1358"/>
                  <a:ext cx="591" cy="29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79" name="Rectangle 263">
                  <a:extLst>
                    <a:ext uri="{FF2B5EF4-FFF2-40B4-BE49-F238E27FC236}">
                      <a16:creationId xmlns:a16="http://schemas.microsoft.com/office/drawing/2014/main" id="{66868866-1B9E-2D47-AA03-F94E46A0DC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4" y="1627"/>
                  <a:ext cx="59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214517" name="Group 264">
                  <a:extLst>
                    <a:ext uri="{FF2B5EF4-FFF2-40B4-BE49-F238E27FC236}">
                      <a16:creationId xmlns:a16="http://schemas.microsoft.com/office/drawing/2014/main" id="{A0EE9E27-0661-B84B-8F3D-9C8510F425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996" name="AutoShape 265">
                    <a:extLst>
                      <a:ext uri="{FF2B5EF4-FFF2-40B4-BE49-F238E27FC236}">
                        <a16:creationId xmlns:a16="http://schemas.microsoft.com/office/drawing/2014/main" id="{9DCA2718-B1F6-2244-AFCA-B960F4F6BC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8"/>
                    <a:ext cx="711" cy="11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997" name="AutoShape 266">
                    <a:extLst>
                      <a:ext uri="{FF2B5EF4-FFF2-40B4-BE49-F238E27FC236}">
                        <a16:creationId xmlns:a16="http://schemas.microsoft.com/office/drawing/2014/main" id="{9D04F19F-82C7-CD45-B603-E1678F4CA1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6" y="2585"/>
                    <a:ext cx="674" cy="8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214518" name="Freeform 267">
                  <a:extLst>
                    <a:ext uri="{FF2B5EF4-FFF2-40B4-BE49-F238E27FC236}">
                      <a16:creationId xmlns:a16="http://schemas.microsoft.com/office/drawing/2014/main" id="{1B0EF3F8-744F-5343-AEDA-4EA404B504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4 h 226"/>
                    <a:gd name="T4" fmla="*/ 45 w 328"/>
                    <a:gd name="T5" fmla="*/ 43 h 226"/>
                    <a:gd name="T6" fmla="*/ 0 w 328"/>
                    <a:gd name="T7" fmla="*/ 1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519" name="Group 268">
                  <a:extLst>
                    <a:ext uri="{FF2B5EF4-FFF2-40B4-BE49-F238E27FC236}">
                      <a16:creationId xmlns:a16="http://schemas.microsoft.com/office/drawing/2014/main" id="{6CDE9642-131D-C943-BED9-DE3B0D79D7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994" name="AutoShape 269">
                    <a:extLst>
                      <a:ext uri="{FF2B5EF4-FFF2-40B4-BE49-F238E27FC236}">
                        <a16:creationId xmlns:a16="http://schemas.microsoft.com/office/drawing/2014/main" id="{D4492096-351F-1B46-88EC-7C66E8E112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6" y="2541"/>
                    <a:ext cx="698" cy="1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995" name="AutoShape 270">
                    <a:extLst>
                      <a:ext uri="{FF2B5EF4-FFF2-40B4-BE49-F238E27FC236}">
                        <a16:creationId xmlns:a16="http://schemas.microsoft.com/office/drawing/2014/main" id="{0EE67903-F639-F641-8C3D-290FEA9FDB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9" y="2560"/>
                    <a:ext cx="661" cy="13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983" name="Rectangle 271">
                  <a:extLst>
                    <a:ext uri="{FF2B5EF4-FFF2-40B4-BE49-F238E27FC236}">
                      <a16:creationId xmlns:a16="http://schemas.microsoft.com/office/drawing/2014/main" id="{9B6F5948-7B18-7444-B017-378F820D7D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6" y="425"/>
                  <a:ext cx="60" cy="2268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4521" name="Freeform 272">
                  <a:extLst>
                    <a:ext uri="{FF2B5EF4-FFF2-40B4-BE49-F238E27FC236}">
                      <a16:creationId xmlns:a16="http://schemas.microsoft.com/office/drawing/2014/main" id="{74A0B2B4-82A1-D04F-A6F9-F637E9C3FA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40 w 296"/>
                    <a:gd name="T3" fmla="*/ 27 h 256"/>
                    <a:gd name="T4" fmla="*/ 40 w 296"/>
                    <a:gd name="T5" fmla="*/ 49 h 256"/>
                    <a:gd name="T6" fmla="*/ 0 w 296"/>
                    <a:gd name="T7" fmla="*/ 18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522" name="Freeform 273">
                  <a:extLst>
                    <a:ext uri="{FF2B5EF4-FFF2-40B4-BE49-F238E27FC236}">
                      <a16:creationId xmlns:a16="http://schemas.microsoft.com/office/drawing/2014/main" id="{A674C7C3-A1F0-F047-85E4-D70E3B0FEB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42 w 304"/>
                    <a:gd name="T3" fmla="*/ 32 h 288"/>
                    <a:gd name="T4" fmla="*/ 39 w 304"/>
                    <a:gd name="T5" fmla="*/ 57 h 288"/>
                    <a:gd name="T6" fmla="*/ 2 w 304"/>
                    <a:gd name="T7" fmla="*/ 24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6" name="Oval 274">
                  <a:extLst>
                    <a:ext uri="{FF2B5EF4-FFF2-40B4-BE49-F238E27FC236}">
                      <a16:creationId xmlns:a16="http://schemas.microsoft.com/office/drawing/2014/main" id="{3D83778D-962B-794B-AF8F-5038F5E447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6" y="2588"/>
                  <a:ext cx="50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4524" name="Freeform 275">
                  <a:extLst>
                    <a:ext uri="{FF2B5EF4-FFF2-40B4-BE49-F238E27FC236}">
                      <a16:creationId xmlns:a16="http://schemas.microsoft.com/office/drawing/2014/main" id="{9AADAACB-A17A-6741-B747-5F9F17B910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21 h 240"/>
                    <a:gd name="T2" fmla="*/ 2 w 306"/>
                    <a:gd name="T3" fmla="*/ 48 h 240"/>
                    <a:gd name="T4" fmla="*/ 42 w 306"/>
                    <a:gd name="T5" fmla="*/ 22 h 240"/>
                    <a:gd name="T6" fmla="*/ 40 w 306"/>
                    <a:gd name="T7" fmla="*/ 0 h 240"/>
                    <a:gd name="T8" fmla="*/ 0 w 306"/>
                    <a:gd name="T9" fmla="*/ 2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8" name="AutoShape 276">
                  <a:extLst>
                    <a:ext uri="{FF2B5EF4-FFF2-40B4-BE49-F238E27FC236}">
                      <a16:creationId xmlns:a16="http://schemas.microsoft.com/office/drawing/2014/main" id="{D1AA7672-D337-5F4D-A5E3-73639F1FAF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4" y="2655"/>
                  <a:ext cx="1202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89" name="AutoShape 277">
                  <a:extLst>
                    <a:ext uri="{FF2B5EF4-FFF2-40B4-BE49-F238E27FC236}">
                      <a16:creationId xmlns:a16="http://schemas.microsoft.com/office/drawing/2014/main" id="{DA4DF090-AE22-A54B-B1AD-BCBE6BD640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4" y="2684"/>
                  <a:ext cx="1071" cy="8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90" name="Oval 278">
                  <a:extLst>
                    <a:ext uri="{FF2B5EF4-FFF2-40B4-BE49-F238E27FC236}">
                      <a16:creationId xmlns:a16="http://schemas.microsoft.com/office/drawing/2014/main" id="{F221E6C5-36EF-6C48-A68C-81A3E09699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14" y="2357"/>
                  <a:ext cx="160" cy="14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91" name="Oval 279">
                  <a:extLst>
                    <a:ext uri="{FF2B5EF4-FFF2-40B4-BE49-F238E27FC236}">
                      <a16:creationId xmlns:a16="http://schemas.microsoft.com/office/drawing/2014/main" id="{3FAA8ECB-A278-8346-8C6D-8420A2CC89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5" y="2357"/>
                  <a:ext cx="160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92" name="Oval 280">
                  <a:extLst>
                    <a:ext uri="{FF2B5EF4-FFF2-40B4-BE49-F238E27FC236}">
                      <a16:creationId xmlns:a16="http://schemas.microsoft.com/office/drawing/2014/main" id="{BA13D755-DBC5-9940-945C-18BC3EAF80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5" y="2357"/>
                  <a:ext cx="160" cy="1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93" name="Rectangle 281">
                  <a:extLst>
                    <a:ext uri="{FF2B5EF4-FFF2-40B4-BE49-F238E27FC236}">
                      <a16:creationId xmlns:a16="http://schemas.microsoft.com/office/drawing/2014/main" id="{281DE436-01CE-6245-9466-1E76032808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5" y="1809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14441" name="Group 249">
                <a:extLst>
                  <a:ext uri="{FF2B5EF4-FFF2-40B4-BE49-F238E27FC236}">
                    <a16:creationId xmlns:a16="http://schemas.microsoft.com/office/drawing/2014/main" id="{35F1932C-326D-0146-A9A4-DA9DFE9185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939866" y="4369199"/>
                <a:ext cx="225953" cy="395900"/>
                <a:chOff x="4140" y="429"/>
                <a:chExt cx="1425" cy="2396"/>
              </a:xfrm>
            </p:grpSpPr>
            <p:sp>
              <p:nvSpPr>
                <p:cNvPr id="214475" name="Freeform 250">
                  <a:extLst>
                    <a:ext uri="{FF2B5EF4-FFF2-40B4-BE49-F238E27FC236}">
                      <a16:creationId xmlns:a16="http://schemas.microsoft.com/office/drawing/2014/main" id="{58CA36AC-C4F2-7143-8A51-7767B09075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9 w 354"/>
                    <a:gd name="T1" fmla="*/ 0 h 2742"/>
                    <a:gd name="T2" fmla="*/ 47 w 354"/>
                    <a:gd name="T3" fmla="*/ 66 h 2742"/>
                    <a:gd name="T4" fmla="*/ 46 w 354"/>
                    <a:gd name="T5" fmla="*/ 510 h 2742"/>
                    <a:gd name="T6" fmla="*/ 0 w 354"/>
                    <a:gd name="T7" fmla="*/ 534 h 2742"/>
                    <a:gd name="T8" fmla="*/ 9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4" name="Rectangle 251">
                  <a:extLst>
                    <a:ext uri="{FF2B5EF4-FFF2-40B4-BE49-F238E27FC236}">
                      <a16:creationId xmlns:a16="http://schemas.microsoft.com/office/drawing/2014/main" id="{5BBE273B-E2F7-D042-A54D-C993852B4D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7" y="404"/>
                  <a:ext cx="1051" cy="2307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4477" name="Freeform 252">
                  <a:extLst>
                    <a:ext uri="{FF2B5EF4-FFF2-40B4-BE49-F238E27FC236}">
                      <a16:creationId xmlns:a16="http://schemas.microsoft.com/office/drawing/2014/main" id="{C776B47F-7FD8-B441-944A-621470F36F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29 w 211"/>
                    <a:gd name="T3" fmla="*/ 43 h 2537"/>
                    <a:gd name="T4" fmla="*/ 2 w 211"/>
                    <a:gd name="T5" fmla="*/ 48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478" name="Freeform 253">
                  <a:extLst>
                    <a:ext uri="{FF2B5EF4-FFF2-40B4-BE49-F238E27FC236}">
                      <a16:creationId xmlns:a16="http://schemas.microsoft.com/office/drawing/2014/main" id="{8466434E-4A0E-504B-8FE4-D7613363DE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5 h 226"/>
                    <a:gd name="T4" fmla="*/ 45 w 328"/>
                    <a:gd name="T5" fmla="*/ 45 h 226"/>
                    <a:gd name="T6" fmla="*/ 0 w 328"/>
                    <a:gd name="T7" fmla="*/ 1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7" name="Rectangle 254">
                  <a:extLst>
                    <a:ext uri="{FF2B5EF4-FFF2-40B4-BE49-F238E27FC236}">
                      <a16:creationId xmlns:a16="http://schemas.microsoft.com/office/drawing/2014/main" id="{62B93510-50B3-9944-A74E-B4E7B09B01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7" y="693"/>
                  <a:ext cx="601" cy="3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214480" name="Group 255">
                  <a:extLst>
                    <a:ext uri="{FF2B5EF4-FFF2-40B4-BE49-F238E27FC236}">
                      <a16:creationId xmlns:a16="http://schemas.microsoft.com/office/drawing/2014/main" id="{BA5EECC9-0945-AB4F-B835-A1970B1AB5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033" name="AutoShape 256">
                    <a:extLst>
                      <a:ext uri="{FF2B5EF4-FFF2-40B4-BE49-F238E27FC236}">
                        <a16:creationId xmlns:a16="http://schemas.microsoft.com/office/drawing/2014/main" id="{193AEA28-F13F-C042-82FC-1733A7A6B8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4"/>
                    <a:ext cx="725" cy="12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034" name="AutoShape 257">
                    <a:extLst>
                      <a:ext uri="{FF2B5EF4-FFF2-40B4-BE49-F238E27FC236}">
                        <a16:creationId xmlns:a16="http://schemas.microsoft.com/office/drawing/2014/main" id="{78A4EFB8-9EC9-164C-A0D2-6A616DA96A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2"/>
                    <a:ext cx="700" cy="8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1009" name="Rectangle 258">
                  <a:extLst>
                    <a:ext uri="{FF2B5EF4-FFF2-40B4-BE49-F238E27FC236}">
                      <a16:creationId xmlns:a16="http://schemas.microsoft.com/office/drawing/2014/main" id="{63FEDA8D-55C8-7F49-BC3C-444A45A9D5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7" y="1019"/>
                  <a:ext cx="591" cy="3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214482" name="Group 259">
                  <a:extLst>
                    <a:ext uri="{FF2B5EF4-FFF2-40B4-BE49-F238E27FC236}">
                      <a16:creationId xmlns:a16="http://schemas.microsoft.com/office/drawing/2014/main" id="{3BEB1F80-FFE7-3546-8E7A-FBF3400E94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031" name="AutoShape 260">
                    <a:extLst>
                      <a:ext uri="{FF2B5EF4-FFF2-40B4-BE49-F238E27FC236}">
                        <a16:creationId xmlns:a16="http://schemas.microsoft.com/office/drawing/2014/main" id="{E38C416B-CFBE-9640-89DC-752097E578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5" cy="14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032" name="AutoShape 261">
                    <a:extLst>
                      <a:ext uri="{FF2B5EF4-FFF2-40B4-BE49-F238E27FC236}">
                        <a16:creationId xmlns:a16="http://schemas.microsoft.com/office/drawing/2014/main" id="{2D82F72C-6E9D-0B4B-8C62-1153FEA5EA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4"/>
                    <a:ext cx="687" cy="10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1011" name="Rectangle 262">
                  <a:extLst>
                    <a:ext uri="{FF2B5EF4-FFF2-40B4-BE49-F238E27FC236}">
                      <a16:creationId xmlns:a16="http://schemas.microsoft.com/office/drawing/2014/main" id="{8CEE0B6A-FBE5-1943-AE4A-4FC25DBD7D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7" y="1356"/>
                  <a:ext cx="59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12" name="Rectangle 263">
                  <a:extLst>
                    <a:ext uri="{FF2B5EF4-FFF2-40B4-BE49-F238E27FC236}">
                      <a16:creationId xmlns:a16="http://schemas.microsoft.com/office/drawing/2014/main" id="{C1C46E5B-0462-424F-BD79-914CF05F28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7" y="1654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214485" name="Group 264">
                  <a:extLst>
                    <a:ext uri="{FF2B5EF4-FFF2-40B4-BE49-F238E27FC236}">
                      <a16:creationId xmlns:a16="http://schemas.microsoft.com/office/drawing/2014/main" id="{9AEA0B16-12AF-D24D-A5C8-F942794D7C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029" name="AutoShape 265">
                    <a:extLst>
                      <a:ext uri="{FF2B5EF4-FFF2-40B4-BE49-F238E27FC236}">
                        <a16:creationId xmlns:a16="http://schemas.microsoft.com/office/drawing/2014/main" id="{CB620330-9C28-5D47-9603-8259AB9CF2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6"/>
                    <a:ext cx="711" cy="1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030" name="AutoShape 266">
                    <a:extLst>
                      <a:ext uri="{FF2B5EF4-FFF2-40B4-BE49-F238E27FC236}">
                        <a16:creationId xmlns:a16="http://schemas.microsoft.com/office/drawing/2014/main" id="{32016C95-9717-D047-94D8-D0E99634C9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4"/>
                    <a:ext cx="674" cy="10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214486" name="Freeform 267">
                  <a:extLst>
                    <a:ext uri="{FF2B5EF4-FFF2-40B4-BE49-F238E27FC236}">
                      <a16:creationId xmlns:a16="http://schemas.microsoft.com/office/drawing/2014/main" id="{ADEBFF28-FA5A-7845-B5DE-F597540D1D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4 h 226"/>
                    <a:gd name="T4" fmla="*/ 45 w 328"/>
                    <a:gd name="T5" fmla="*/ 43 h 226"/>
                    <a:gd name="T6" fmla="*/ 0 w 328"/>
                    <a:gd name="T7" fmla="*/ 1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487" name="Group 268">
                  <a:extLst>
                    <a:ext uri="{FF2B5EF4-FFF2-40B4-BE49-F238E27FC236}">
                      <a16:creationId xmlns:a16="http://schemas.microsoft.com/office/drawing/2014/main" id="{6DAFC9B9-83CE-314E-9AA8-06487C5CE3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027" name="AutoShape 269">
                    <a:extLst>
                      <a:ext uri="{FF2B5EF4-FFF2-40B4-BE49-F238E27FC236}">
                        <a16:creationId xmlns:a16="http://schemas.microsoft.com/office/drawing/2014/main" id="{8D23CFC1-3A63-3D45-A5BB-EF2A6C7672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8"/>
                    <a:ext cx="761" cy="13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028" name="AutoShape 270">
                    <a:extLst>
                      <a:ext uri="{FF2B5EF4-FFF2-40B4-BE49-F238E27FC236}">
                        <a16:creationId xmlns:a16="http://schemas.microsoft.com/office/drawing/2014/main" id="{E42888F7-E08A-234F-86B9-08D73E9726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3" cy="10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1016" name="Rectangle 271">
                  <a:extLst>
                    <a:ext uri="{FF2B5EF4-FFF2-40B4-BE49-F238E27FC236}">
                      <a16:creationId xmlns:a16="http://schemas.microsoft.com/office/drawing/2014/main" id="{965FA2E4-5471-0644-9F81-AFBA51BB9A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8" y="404"/>
                  <a:ext cx="70" cy="2316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4489" name="Freeform 272">
                  <a:extLst>
                    <a:ext uri="{FF2B5EF4-FFF2-40B4-BE49-F238E27FC236}">
                      <a16:creationId xmlns:a16="http://schemas.microsoft.com/office/drawing/2014/main" id="{4BC223C0-AF49-B545-9700-0FBF226291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40 w 296"/>
                    <a:gd name="T3" fmla="*/ 27 h 256"/>
                    <a:gd name="T4" fmla="*/ 40 w 296"/>
                    <a:gd name="T5" fmla="*/ 49 h 256"/>
                    <a:gd name="T6" fmla="*/ 0 w 296"/>
                    <a:gd name="T7" fmla="*/ 18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490" name="Freeform 273">
                  <a:extLst>
                    <a:ext uri="{FF2B5EF4-FFF2-40B4-BE49-F238E27FC236}">
                      <a16:creationId xmlns:a16="http://schemas.microsoft.com/office/drawing/2014/main" id="{58C61B7B-4AA6-B841-AB95-504F8A45B7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42 w 304"/>
                    <a:gd name="T3" fmla="*/ 32 h 288"/>
                    <a:gd name="T4" fmla="*/ 39 w 304"/>
                    <a:gd name="T5" fmla="*/ 57 h 288"/>
                    <a:gd name="T6" fmla="*/ 2 w 304"/>
                    <a:gd name="T7" fmla="*/ 24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9" name="Oval 274">
                  <a:extLst>
                    <a:ext uri="{FF2B5EF4-FFF2-40B4-BE49-F238E27FC236}">
                      <a16:creationId xmlns:a16="http://schemas.microsoft.com/office/drawing/2014/main" id="{C784855E-AEB4-7749-814B-13BCBC7768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9" y="2615"/>
                  <a:ext cx="50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4492" name="Freeform 275">
                  <a:extLst>
                    <a:ext uri="{FF2B5EF4-FFF2-40B4-BE49-F238E27FC236}">
                      <a16:creationId xmlns:a16="http://schemas.microsoft.com/office/drawing/2014/main" id="{CF4060A2-E54A-BA49-9820-6A1D199513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21 h 240"/>
                    <a:gd name="T2" fmla="*/ 2 w 306"/>
                    <a:gd name="T3" fmla="*/ 48 h 240"/>
                    <a:gd name="T4" fmla="*/ 42 w 306"/>
                    <a:gd name="T5" fmla="*/ 22 h 240"/>
                    <a:gd name="T6" fmla="*/ 40 w 306"/>
                    <a:gd name="T7" fmla="*/ 0 h 240"/>
                    <a:gd name="T8" fmla="*/ 0 w 306"/>
                    <a:gd name="T9" fmla="*/ 2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1" name="AutoShape 276">
                  <a:extLst>
                    <a:ext uri="{FF2B5EF4-FFF2-40B4-BE49-F238E27FC236}">
                      <a16:creationId xmlns:a16="http://schemas.microsoft.com/office/drawing/2014/main" id="{37FC0FC9-727A-EC4C-8EC7-98D9C2A865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37" y="2682"/>
                  <a:ext cx="1202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22" name="AutoShape 277">
                  <a:extLst>
                    <a:ext uri="{FF2B5EF4-FFF2-40B4-BE49-F238E27FC236}">
                      <a16:creationId xmlns:a16="http://schemas.microsoft.com/office/drawing/2014/main" id="{72D3770A-F36F-8B4A-8FF8-DACD723511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7" y="2711"/>
                  <a:ext cx="1071" cy="8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23" name="Oval 278">
                  <a:extLst>
                    <a:ext uri="{FF2B5EF4-FFF2-40B4-BE49-F238E27FC236}">
                      <a16:creationId xmlns:a16="http://schemas.microsoft.com/office/drawing/2014/main" id="{E20F98A7-F69B-E74B-8FBF-9EA2B529A3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7" y="2384"/>
                  <a:ext cx="160" cy="14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24" name="Oval 279">
                  <a:extLst>
                    <a:ext uri="{FF2B5EF4-FFF2-40B4-BE49-F238E27FC236}">
                      <a16:creationId xmlns:a16="http://schemas.microsoft.com/office/drawing/2014/main" id="{4E466273-2ADF-E349-88D5-2B6EEDFA38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7" y="2384"/>
                  <a:ext cx="160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25" name="Oval 280">
                  <a:extLst>
                    <a:ext uri="{FF2B5EF4-FFF2-40B4-BE49-F238E27FC236}">
                      <a16:creationId xmlns:a16="http://schemas.microsoft.com/office/drawing/2014/main" id="{A0203193-3C0F-B547-9376-A3747E6818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4"/>
                  <a:ext cx="160" cy="1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26" name="Rectangle 281">
                  <a:extLst>
                    <a:ext uri="{FF2B5EF4-FFF2-40B4-BE49-F238E27FC236}">
                      <a16:creationId xmlns:a16="http://schemas.microsoft.com/office/drawing/2014/main" id="{622E5CFB-1FD5-FE4F-A8B3-4FDC9A6A16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8" y="1836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214442" name="Group 249">
                <a:extLst>
                  <a:ext uri="{FF2B5EF4-FFF2-40B4-BE49-F238E27FC236}">
                    <a16:creationId xmlns:a16="http://schemas.microsoft.com/office/drawing/2014/main" id="{76302BE8-DE92-F84D-BCFA-F53FD5F6A9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8472213" y="4384408"/>
                <a:ext cx="225953" cy="395900"/>
                <a:chOff x="4140" y="429"/>
                <a:chExt cx="1425" cy="2396"/>
              </a:xfrm>
            </p:grpSpPr>
            <p:sp>
              <p:nvSpPr>
                <p:cNvPr id="214443" name="Freeform 250">
                  <a:extLst>
                    <a:ext uri="{FF2B5EF4-FFF2-40B4-BE49-F238E27FC236}">
                      <a16:creationId xmlns:a16="http://schemas.microsoft.com/office/drawing/2014/main" id="{D05C3500-37E9-8445-8053-751EA81CC7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9 w 354"/>
                    <a:gd name="T1" fmla="*/ 0 h 2742"/>
                    <a:gd name="T2" fmla="*/ 47 w 354"/>
                    <a:gd name="T3" fmla="*/ 66 h 2742"/>
                    <a:gd name="T4" fmla="*/ 46 w 354"/>
                    <a:gd name="T5" fmla="*/ 510 h 2742"/>
                    <a:gd name="T6" fmla="*/ 0 w 354"/>
                    <a:gd name="T7" fmla="*/ 534 h 2742"/>
                    <a:gd name="T8" fmla="*/ 9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7" name="Rectangle 251">
                  <a:extLst>
                    <a:ext uri="{FF2B5EF4-FFF2-40B4-BE49-F238E27FC236}">
                      <a16:creationId xmlns:a16="http://schemas.microsoft.com/office/drawing/2014/main" id="{F1AF5770-7B2A-4842-A16F-49B0B3EEAA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0" y="428"/>
                  <a:ext cx="1051" cy="2278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4445" name="Freeform 252">
                  <a:extLst>
                    <a:ext uri="{FF2B5EF4-FFF2-40B4-BE49-F238E27FC236}">
                      <a16:creationId xmlns:a16="http://schemas.microsoft.com/office/drawing/2014/main" id="{FFEBF131-F741-FD40-99D6-A77188BEF4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29 w 211"/>
                    <a:gd name="T3" fmla="*/ 43 h 2537"/>
                    <a:gd name="T4" fmla="*/ 2 w 211"/>
                    <a:gd name="T5" fmla="*/ 48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446" name="Freeform 253">
                  <a:extLst>
                    <a:ext uri="{FF2B5EF4-FFF2-40B4-BE49-F238E27FC236}">
                      <a16:creationId xmlns:a16="http://schemas.microsoft.com/office/drawing/2014/main" id="{2700696E-48C2-014D-BBFB-F556CF419B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5 h 226"/>
                    <a:gd name="T4" fmla="*/ 45 w 328"/>
                    <a:gd name="T5" fmla="*/ 45 h 226"/>
                    <a:gd name="T6" fmla="*/ 0 w 328"/>
                    <a:gd name="T7" fmla="*/ 1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0" name="Rectangle 254">
                  <a:extLst>
                    <a:ext uri="{FF2B5EF4-FFF2-40B4-BE49-F238E27FC236}">
                      <a16:creationId xmlns:a16="http://schemas.microsoft.com/office/drawing/2014/main" id="{1CF44EC9-2774-004D-9366-64CE185764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87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214448" name="Group 255">
                  <a:extLst>
                    <a:ext uri="{FF2B5EF4-FFF2-40B4-BE49-F238E27FC236}">
                      <a16:creationId xmlns:a16="http://schemas.microsoft.com/office/drawing/2014/main" id="{02FB440A-2D9A-A44D-8E86-4B3A8606E0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066" name="AutoShape 256">
                    <a:extLst>
                      <a:ext uri="{FF2B5EF4-FFF2-40B4-BE49-F238E27FC236}">
                        <a16:creationId xmlns:a16="http://schemas.microsoft.com/office/drawing/2014/main" id="{FEBCA26C-A96D-A949-B3AE-6BAA2A8345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8"/>
                    <a:ext cx="725" cy="13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067" name="AutoShape 257">
                    <a:extLst>
                      <a:ext uri="{FF2B5EF4-FFF2-40B4-BE49-F238E27FC236}">
                        <a16:creationId xmlns:a16="http://schemas.microsoft.com/office/drawing/2014/main" id="{1C20A722-7739-BA49-8AD3-F5AC8D9C25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6"/>
                    <a:ext cx="700" cy="1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1042" name="Rectangle 258">
                  <a:extLst>
                    <a:ext uri="{FF2B5EF4-FFF2-40B4-BE49-F238E27FC236}">
                      <a16:creationId xmlns:a16="http://schemas.microsoft.com/office/drawing/2014/main" id="{F691BD7F-A36F-4148-99D4-B21E74B84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14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214450" name="Group 259">
                  <a:extLst>
                    <a:ext uri="{FF2B5EF4-FFF2-40B4-BE49-F238E27FC236}">
                      <a16:creationId xmlns:a16="http://schemas.microsoft.com/office/drawing/2014/main" id="{B54FA6C1-182C-3F40-8A70-A42ED10A39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064" name="AutoShape 260">
                    <a:extLst>
                      <a:ext uri="{FF2B5EF4-FFF2-40B4-BE49-F238E27FC236}">
                        <a16:creationId xmlns:a16="http://schemas.microsoft.com/office/drawing/2014/main" id="{046347E6-06C0-3F44-8231-155ACC094D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81" y="2569"/>
                    <a:ext cx="725" cy="14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065" name="AutoShape 261">
                    <a:extLst>
                      <a:ext uri="{FF2B5EF4-FFF2-40B4-BE49-F238E27FC236}">
                        <a16:creationId xmlns:a16="http://schemas.microsoft.com/office/drawing/2014/main" id="{0F1E9FDF-4204-484B-AAB6-9486F6F758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4" y="2589"/>
                    <a:ext cx="687" cy="10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1044" name="Rectangle 262">
                  <a:extLst>
                    <a:ext uri="{FF2B5EF4-FFF2-40B4-BE49-F238E27FC236}">
                      <a16:creationId xmlns:a16="http://schemas.microsoft.com/office/drawing/2014/main" id="{001938B9-FAA2-6A4D-96CF-0421A182B8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60"/>
                  <a:ext cx="591" cy="3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45" name="Rectangle 263">
                  <a:extLst>
                    <a:ext uri="{FF2B5EF4-FFF2-40B4-BE49-F238E27FC236}">
                      <a16:creationId xmlns:a16="http://schemas.microsoft.com/office/drawing/2014/main" id="{9FA949CE-3603-CE44-94FA-7B36697ADD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48"/>
                  <a:ext cx="59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214453" name="Group 264">
                  <a:extLst>
                    <a:ext uri="{FF2B5EF4-FFF2-40B4-BE49-F238E27FC236}">
                      <a16:creationId xmlns:a16="http://schemas.microsoft.com/office/drawing/2014/main" id="{B07280F9-990B-5345-8393-50DC7B9DAF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062" name="AutoShape 265">
                    <a:extLst>
                      <a:ext uri="{FF2B5EF4-FFF2-40B4-BE49-F238E27FC236}">
                        <a16:creationId xmlns:a16="http://schemas.microsoft.com/office/drawing/2014/main" id="{E189DFB0-206B-4045-9998-1808928BEA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9" y="2570"/>
                    <a:ext cx="686" cy="13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063" name="AutoShape 266">
                    <a:extLst>
                      <a:ext uri="{FF2B5EF4-FFF2-40B4-BE49-F238E27FC236}">
                        <a16:creationId xmlns:a16="http://schemas.microsoft.com/office/drawing/2014/main" id="{06A70B14-E14B-B84F-B481-2D76CC0AC3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1" y="2588"/>
                    <a:ext cx="649" cy="9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214454" name="Freeform 267">
                  <a:extLst>
                    <a:ext uri="{FF2B5EF4-FFF2-40B4-BE49-F238E27FC236}">
                      <a16:creationId xmlns:a16="http://schemas.microsoft.com/office/drawing/2014/main" id="{6ADFE9D1-7ACF-4543-9F11-D56CFAC414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4 h 226"/>
                    <a:gd name="T4" fmla="*/ 45 w 328"/>
                    <a:gd name="T5" fmla="*/ 43 h 226"/>
                    <a:gd name="T6" fmla="*/ 0 w 328"/>
                    <a:gd name="T7" fmla="*/ 1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455" name="Group 268">
                  <a:extLst>
                    <a:ext uri="{FF2B5EF4-FFF2-40B4-BE49-F238E27FC236}">
                      <a16:creationId xmlns:a16="http://schemas.microsoft.com/office/drawing/2014/main" id="{38C52F42-3A47-9346-9D5C-8E2AC88345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060" name="AutoShape 269">
                    <a:extLst>
                      <a:ext uri="{FF2B5EF4-FFF2-40B4-BE49-F238E27FC236}">
                        <a16:creationId xmlns:a16="http://schemas.microsoft.com/office/drawing/2014/main" id="{51B35F6C-C7ED-D94A-98D7-E3A65AB24B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43"/>
                    <a:ext cx="723" cy="1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061" name="AutoShape 270">
                    <a:extLst>
                      <a:ext uri="{FF2B5EF4-FFF2-40B4-BE49-F238E27FC236}">
                        <a16:creationId xmlns:a16="http://schemas.microsoft.com/office/drawing/2014/main" id="{62090D08-8FAA-E54D-AD6A-92AB5A60F2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2"/>
                    <a:ext cx="686" cy="11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1049" name="Rectangle 271">
                  <a:extLst>
                    <a:ext uri="{FF2B5EF4-FFF2-40B4-BE49-F238E27FC236}">
                      <a16:creationId xmlns:a16="http://schemas.microsoft.com/office/drawing/2014/main" id="{0B1CD020-CC14-4B43-B14F-0B040EFAAE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1" y="428"/>
                  <a:ext cx="60" cy="228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4457" name="Freeform 272">
                  <a:extLst>
                    <a:ext uri="{FF2B5EF4-FFF2-40B4-BE49-F238E27FC236}">
                      <a16:creationId xmlns:a16="http://schemas.microsoft.com/office/drawing/2014/main" id="{210F67FC-77D0-104D-8E65-513959A55A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40 w 296"/>
                    <a:gd name="T3" fmla="*/ 27 h 256"/>
                    <a:gd name="T4" fmla="*/ 40 w 296"/>
                    <a:gd name="T5" fmla="*/ 49 h 256"/>
                    <a:gd name="T6" fmla="*/ 0 w 296"/>
                    <a:gd name="T7" fmla="*/ 18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458" name="Freeform 273">
                  <a:extLst>
                    <a:ext uri="{FF2B5EF4-FFF2-40B4-BE49-F238E27FC236}">
                      <a16:creationId xmlns:a16="http://schemas.microsoft.com/office/drawing/2014/main" id="{B18E5213-6144-5849-BAD7-C526BA656A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42 w 304"/>
                    <a:gd name="T3" fmla="*/ 32 h 288"/>
                    <a:gd name="T4" fmla="*/ 39 w 304"/>
                    <a:gd name="T5" fmla="*/ 57 h 288"/>
                    <a:gd name="T6" fmla="*/ 2 w 304"/>
                    <a:gd name="T7" fmla="*/ 24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2" name="Oval 274">
                  <a:extLst>
                    <a:ext uri="{FF2B5EF4-FFF2-40B4-BE49-F238E27FC236}">
                      <a16:creationId xmlns:a16="http://schemas.microsoft.com/office/drawing/2014/main" id="{96F54578-92AC-674A-9F54-7511524978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2" y="2609"/>
                  <a:ext cx="50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4460" name="Freeform 275">
                  <a:extLst>
                    <a:ext uri="{FF2B5EF4-FFF2-40B4-BE49-F238E27FC236}">
                      <a16:creationId xmlns:a16="http://schemas.microsoft.com/office/drawing/2014/main" id="{6E945926-057C-9543-BE63-D75A4488E4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21 h 240"/>
                    <a:gd name="T2" fmla="*/ 2 w 306"/>
                    <a:gd name="T3" fmla="*/ 48 h 240"/>
                    <a:gd name="T4" fmla="*/ 42 w 306"/>
                    <a:gd name="T5" fmla="*/ 22 h 240"/>
                    <a:gd name="T6" fmla="*/ 40 w 306"/>
                    <a:gd name="T7" fmla="*/ 0 h 240"/>
                    <a:gd name="T8" fmla="*/ 0 w 306"/>
                    <a:gd name="T9" fmla="*/ 2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4" name="AutoShape 276">
                  <a:extLst>
                    <a:ext uri="{FF2B5EF4-FFF2-40B4-BE49-F238E27FC236}">
                      <a16:creationId xmlns:a16="http://schemas.microsoft.com/office/drawing/2014/main" id="{53B8A41D-1E4A-8B41-96FD-332302291D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7"/>
                  <a:ext cx="1202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55" name="AutoShape 277">
                  <a:extLst>
                    <a:ext uri="{FF2B5EF4-FFF2-40B4-BE49-F238E27FC236}">
                      <a16:creationId xmlns:a16="http://schemas.microsoft.com/office/drawing/2014/main" id="{8314FB35-6874-FF41-907C-0CEED28483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0" y="2705"/>
                  <a:ext cx="1071" cy="7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56" name="Oval 278">
                  <a:extLst>
                    <a:ext uri="{FF2B5EF4-FFF2-40B4-BE49-F238E27FC236}">
                      <a16:creationId xmlns:a16="http://schemas.microsoft.com/office/drawing/2014/main" id="{11F0D0AC-C1F8-5048-92EA-442EA334A9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10" y="2379"/>
                  <a:ext cx="160" cy="14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57" name="Oval 279">
                  <a:extLst>
                    <a:ext uri="{FF2B5EF4-FFF2-40B4-BE49-F238E27FC236}">
                      <a16:creationId xmlns:a16="http://schemas.microsoft.com/office/drawing/2014/main" id="{00582064-967C-584D-9217-EFFA48369D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0" y="2379"/>
                  <a:ext cx="160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58" name="Oval 280">
                  <a:extLst>
                    <a:ext uri="{FF2B5EF4-FFF2-40B4-BE49-F238E27FC236}">
                      <a16:creationId xmlns:a16="http://schemas.microsoft.com/office/drawing/2014/main" id="{38FC02B0-E1F8-0247-8E72-2A07612BE3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1" y="2379"/>
                  <a:ext cx="160" cy="1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059" name="Rectangle 281">
                  <a:extLst>
                    <a:ext uri="{FF2B5EF4-FFF2-40B4-BE49-F238E27FC236}">
                      <a16:creationId xmlns:a16="http://schemas.microsoft.com/office/drawing/2014/main" id="{1EE28A89-63F5-DF4C-84C8-9A84FAD8FC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" y="1831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grpSp>
          <p:nvGrpSpPr>
            <p:cNvPr id="214399" name="Group 1068">
              <a:extLst>
                <a:ext uri="{FF2B5EF4-FFF2-40B4-BE49-F238E27FC236}">
                  <a16:creationId xmlns:a16="http://schemas.microsoft.com/office/drawing/2014/main" id="{8E402CA8-533B-1D4A-9CAE-4C31AA1D66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6941" y="5734675"/>
              <a:ext cx="347753" cy="680208"/>
              <a:chOff x="7923189" y="2486663"/>
              <a:chExt cx="360362" cy="884586"/>
            </a:xfrm>
          </p:grpSpPr>
          <p:pic>
            <p:nvPicPr>
              <p:cNvPr id="214405" name="Picture 3">
                <a:extLst>
                  <a:ext uri="{FF2B5EF4-FFF2-40B4-BE49-F238E27FC236}">
                    <a16:creationId xmlns:a16="http://schemas.microsoft.com/office/drawing/2014/main" id="{32733F9F-7586-5E4F-8834-78697C1804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406" name="Group 950">
                <a:extLst>
                  <a:ext uri="{FF2B5EF4-FFF2-40B4-BE49-F238E27FC236}">
                    <a16:creationId xmlns:a16="http://schemas.microsoft.com/office/drawing/2014/main" id="{278CF83B-2727-E840-82D3-4E01DA472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407" name="Freeform 951">
                  <a:extLst>
                    <a:ext uri="{FF2B5EF4-FFF2-40B4-BE49-F238E27FC236}">
                      <a16:creationId xmlns:a16="http://schemas.microsoft.com/office/drawing/2014/main" id="{8DCEAEB6-8B9F-A743-8291-D894DCB08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408" name="Rectangle 952">
                  <a:extLst>
                    <a:ext uri="{FF2B5EF4-FFF2-40B4-BE49-F238E27FC236}">
                      <a16:creationId xmlns:a16="http://schemas.microsoft.com/office/drawing/2014/main" id="{0C24C977-81AA-D943-AC95-ECAABC4635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409" name="Freeform 953">
                  <a:extLst>
                    <a:ext uri="{FF2B5EF4-FFF2-40B4-BE49-F238E27FC236}">
                      <a16:creationId xmlns:a16="http://schemas.microsoft.com/office/drawing/2014/main" id="{1AA76C4E-1179-9143-911B-B58CD9E12C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410" name="Freeform 954">
                  <a:extLst>
                    <a:ext uri="{FF2B5EF4-FFF2-40B4-BE49-F238E27FC236}">
                      <a16:creationId xmlns:a16="http://schemas.microsoft.com/office/drawing/2014/main" id="{1EBF6E83-6A8C-7741-B346-DB75DFBE81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411" name="Rectangle 955">
                  <a:extLst>
                    <a:ext uri="{FF2B5EF4-FFF2-40B4-BE49-F238E27FC236}">
                      <a16:creationId xmlns:a16="http://schemas.microsoft.com/office/drawing/2014/main" id="{3C735847-0E2E-DB49-8559-785F4FF7CB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412" name="Group 956">
                  <a:extLst>
                    <a:ext uri="{FF2B5EF4-FFF2-40B4-BE49-F238E27FC236}">
                      <a16:creationId xmlns:a16="http://schemas.microsoft.com/office/drawing/2014/main" id="{95902300-E8B5-9B4C-B771-8D658CE506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437" name="AutoShape 957">
                    <a:extLst>
                      <a:ext uri="{FF2B5EF4-FFF2-40B4-BE49-F238E27FC236}">
                        <a16:creationId xmlns:a16="http://schemas.microsoft.com/office/drawing/2014/main" id="{D9BF973C-286D-6A4C-B74E-31C91AEB4C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438" name="AutoShape 958">
                    <a:extLst>
                      <a:ext uri="{FF2B5EF4-FFF2-40B4-BE49-F238E27FC236}">
                        <a16:creationId xmlns:a16="http://schemas.microsoft.com/office/drawing/2014/main" id="{8A8F2273-F2F0-8246-8122-C389B0DB02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413" name="Rectangle 959">
                  <a:extLst>
                    <a:ext uri="{FF2B5EF4-FFF2-40B4-BE49-F238E27FC236}">
                      <a16:creationId xmlns:a16="http://schemas.microsoft.com/office/drawing/2014/main" id="{A215A618-2228-1E40-8380-BCFC363435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414" name="Group 960">
                  <a:extLst>
                    <a:ext uri="{FF2B5EF4-FFF2-40B4-BE49-F238E27FC236}">
                      <a16:creationId xmlns:a16="http://schemas.microsoft.com/office/drawing/2014/main" id="{0CF5AE61-55C9-EE49-B017-931CF03BFE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435" name="AutoShape 961">
                    <a:extLst>
                      <a:ext uri="{FF2B5EF4-FFF2-40B4-BE49-F238E27FC236}">
                        <a16:creationId xmlns:a16="http://schemas.microsoft.com/office/drawing/2014/main" id="{51E98649-DA5D-F84C-9475-9029C4F201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436" name="AutoShape 962">
                    <a:extLst>
                      <a:ext uri="{FF2B5EF4-FFF2-40B4-BE49-F238E27FC236}">
                        <a16:creationId xmlns:a16="http://schemas.microsoft.com/office/drawing/2014/main" id="{56E6C1E0-4B5B-C042-ADE7-0B89FAB8E0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415" name="Rectangle 963">
                  <a:extLst>
                    <a:ext uri="{FF2B5EF4-FFF2-40B4-BE49-F238E27FC236}">
                      <a16:creationId xmlns:a16="http://schemas.microsoft.com/office/drawing/2014/main" id="{97B4E582-7B38-FE4A-946C-21FE3ADE65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416" name="Rectangle 964">
                  <a:extLst>
                    <a:ext uri="{FF2B5EF4-FFF2-40B4-BE49-F238E27FC236}">
                      <a16:creationId xmlns:a16="http://schemas.microsoft.com/office/drawing/2014/main" id="{2EF7FE66-E052-6E4B-A967-C146A6E59C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14417" name="Group 965">
                  <a:extLst>
                    <a:ext uri="{FF2B5EF4-FFF2-40B4-BE49-F238E27FC236}">
                      <a16:creationId xmlns:a16="http://schemas.microsoft.com/office/drawing/2014/main" id="{9AAE0792-8C21-B647-8993-E880A752C0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433" name="AutoShape 966">
                    <a:extLst>
                      <a:ext uri="{FF2B5EF4-FFF2-40B4-BE49-F238E27FC236}">
                        <a16:creationId xmlns:a16="http://schemas.microsoft.com/office/drawing/2014/main" id="{E27A401E-0185-E04D-9EE8-F250AB0DA8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434" name="AutoShape 967">
                    <a:extLst>
                      <a:ext uri="{FF2B5EF4-FFF2-40B4-BE49-F238E27FC236}">
                        <a16:creationId xmlns:a16="http://schemas.microsoft.com/office/drawing/2014/main" id="{688D841D-D13F-5246-A020-C0FBA68E25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418" name="Freeform 968">
                  <a:extLst>
                    <a:ext uri="{FF2B5EF4-FFF2-40B4-BE49-F238E27FC236}">
                      <a16:creationId xmlns:a16="http://schemas.microsoft.com/office/drawing/2014/main" id="{40C4AE9E-8D37-8549-92CC-40854D242C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419" name="Group 969">
                  <a:extLst>
                    <a:ext uri="{FF2B5EF4-FFF2-40B4-BE49-F238E27FC236}">
                      <a16:creationId xmlns:a16="http://schemas.microsoft.com/office/drawing/2014/main" id="{B0E06361-773E-594D-8BA8-A6BFEF56DA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431" name="AutoShape 970">
                    <a:extLst>
                      <a:ext uri="{FF2B5EF4-FFF2-40B4-BE49-F238E27FC236}">
                        <a16:creationId xmlns:a16="http://schemas.microsoft.com/office/drawing/2014/main" id="{A254F874-2C1A-A94F-B104-6B11A3B3FF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432" name="AutoShape 971">
                    <a:extLst>
                      <a:ext uri="{FF2B5EF4-FFF2-40B4-BE49-F238E27FC236}">
                        <a16:creationId xmlns:a16="http://schemas.microsoft.com/office/drawing/2014/main" id="{63C57A66-FE2A-9B49-AC7A-28FE9BBFE9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214420" name="Rectangle 972">
                  <a:extLst>
                    <a:ext uri="{FF2B5EF4-FFF2-40B4-BE49-F238E27FC236}">
                      <a16:creationId xmlns:a16="http://schemas.microsoft.com/office/drawing/2014/main" id="{41FC7717-503B-234E-8D7D-9022259F56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421" name="Freeform 973">
                  <a:extLst>
                    <a:ext uri="{FF2B5EF4-FFF2-40B4-BE49-F238E27FC236}">
                      <a16:creationId xmlns:a16="http://schemas.microsoft.com/office/drawing/2014/main" id="{D2714405-2380-B44B-99CA-B0213CFA7F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422" name="Freeform 974">
                  <a:extLst>
                    <a:ext uri="{FF2B5EF4-FFF2-40B4-BE49-F238E27FC236}">
                      <a16:creationId xmlns:a16="http://schemas.microsoft.com/office/drawing/2014/main" id="{9F8F4988-F695-454E-9D54-EBC8E0AFDB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423" name="Oval 975">
                  <a:extLst>
                    <a:ext uri="{FF2B5EF4-FFF2-40B4-BE49-F238E27FC236}">
                      <a16:creationId xmlns:a16="http://schemas.microsoft.com/office/drawing/2014/main" id="{A24C5B25-D627-3649-8F12-A567A24A9B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424" name="Freeform 976">
                  <a:extLst>
                    <a:ext uri="{FF2B5EF4-FFF2-40B4-BE49-F238E27FC236}">
                      <a16:creationId xmlns:a16="http://schemas.microsoft.com/office/drawing/2014/main" id="{2F3F0CC0-1CC5-834C-90FF-5DEC703CFC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425" name="AutoShape 977">
                  <a:extLst>
                    <a:ext uri="{FF2B5EF4-FFF2-40B4-BE49-F238E27FC236}">
                      <a16:creationId xmlns:a16="http://schemas.microsoft.com/office/drawing/2014/main" id="{9E9EBBD6-ABA3-CE41-873E-E25C8CD3C5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426" name="AutoShape 978">
                  <a:extLst>
                    <a:ext uri="{FF2B5EF4-FFF2-40B4-BE49-F238E27FC236}">
                      <a16:creationId xmlns:a16="http://schemas.microsoft.com/office/drawing/2014/main" id="{DE66A82D-7F89-BA46-94BF-C440B325B8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427" name="Oval 979">
                  <a:extLst>
                    <a:ext uri="{FF2B5EF4-FFF2-40B4-BE49-F238E27FC236}">
                      <a16:creationId xmlns:a16="http://schemas.microsoft.com/office/drawing/2014/main" id="{8093C79D-2479-684D-9E42-329DA6A61D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428" name="Oval 980">
                  <a:extLst>
                    <a:ext uri="{FF2B5EF4-FFF2-40B4-BE49-F238E27FC236}">
                      <a16:creationId xmlns:a16="http://schemas.microsoft.com/office/drawing/2014/main" id="{C0BC531C-6E59-9446-B664-FDD8EBABB7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429" name="Oval 981">
                  <a:extLst>
                    <a:ext uri="{FF2B5EF4-FFF2-40B4-BE49-F238E27FC236}">
                      <a16:creationId xmlns:a16="http://schemas.microsoft.com/office/drawing/2014/main" id="{E9ED9C0E-3190-1C40-93DB-19A88E9CD0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14430" name="Rectangle 982">
                  <a:extLst>
                    <a:ext uri="{FF2B5EF4-FFF2-40B4-BE49-F238E27FC236}">
                      <a16:creationId xmlns:a16="http://schemas.microsoft.com/office/drawing/2014/main" id="{541C1A9C-C313-D944-991B-F15BF1E1A4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214400" name="Group 3">
              <a:extLst>
                <a:ext uri="{FF2B5EF4-FFF2-40B4-BE49-F238E27FC236}">
                  <a16:creationId xmlns:a16="http://schemas.microsoft.com/office/drawing/2014/main" id="{324EDE22-2FBE-CD4B-87F5-3AFE46AE84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215" y="4827099"/>
              <a:ext cx="875523" cy="506826"/>
              <a:chOff x="439215" y="4827099"/>
              <a:chExt cx="875523" cy="506826"/>
            </a:xfrm>
          </p:grpSpPr>
          <p:grpSp>
            <p:nvGrpSpPr>
              <p:cNvPr id="214401" name="Group 418">
                <a:extLst>
                  <a:ext uri="{FF2B5EF4-FFF2-40B4-BE49-F238E27FC236}">
                    <a16:creationId xmlns:a16="http://schemas.microsoft.com/office/drawing/2014/main" id="{5EBBB6C8-77B2-BA46-8116-9CC4F54F53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9215" y="4827099"/>
                <a:ext cx="875523" cy="506826"/>
                <a:chOff x="2889" y="1631"/>
                <a:chExt cx="980" cy="743"/>
              </a:xfrm>
            </p:grpSpPr>
            <p:sp>
              <p:nvSpPr>
                <p:cNvPr id="214403" name="Rectangle 419">
                  <a:extLst>
                    <a:ext uri="{FF2B5EF4-FFF2-40B4-BE49-F238E27FC236}">
                      <a16:creationId xmlns:a16="http://schemas.microsoft.com/office/drawing/2014/main" id="{2E581D98-6885-D344-B42F-A717F5B850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6" y="1841"/>
                  <a:ext cx="663" cy="533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249" name="AutoShape 420">
                  <a:extLst>
                    <a:ext uri="{FF2B5EF4-FFF2-40B4-BE49-F238E27FC236}">
                      <a16:creationId xmlns:a16="http://schemas.microsoft.com/office/drawing/2014/main" id="{7543A277-20B6-4B4B-88B3-775CB6CE92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9" y="1631"/>
                  <a:ext cx="976" cy="25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pic>
            <p:nvPicPr>
              <p:cNvPr id="214402" name="Picture 9">
                <a:extLst>
                  <a:ext uri="{FF2B5EF4-FFF2-40B4-BE49-F238E27FC236}">
                    <a16:creationId xmlns:a16="http://schemas.microsoft.com/office/drawing/2014/main" id="{84AFFF33-43DD-D448-9B8B-7C7762B494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109" y="5014480"/>
                <a:ext cx="405029" cy="290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3E03E5-A035-FA4B-96FB-1DB1173EACF5}"/>
              </a:ext>
            </a:extLst>
          </p:cNvPr>
          <p:cNvGrpSpPr>
            <a:grpSpLocks/>
          </p:cNvGrpSpPr>
          <p:nvPr/>
        </p:nvGrpSpPr>
        <p:grpSpPr bwMode="auto">
          <a:xfrm>
            <a:off x="1949451" y="1181101"/>
            <a:ext cx="8258175" cy="5427663"/>
            <a:chOff x="425291" y="1016574"/>
            <a:chExt cx="8258951" cy="5427438"/>
          </a:xfrm>
        </p:grpSpPr>
        <p:grpSp>
          <p:nvGrpSpPr>
            <p:cNvPr id="214030" name="Group 7">
              <a:extLst>
                <a:ext uri="{FF2B5EF4-FFF2-40B4-BE49-F238E27FC236}">
                  <a16:creationId xmlns:a16="http://schemas.microsoft.com/office/drawing/2014/main" id="{A4AF4A7E-AAF4-534C-ABAC-8465AF89D6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857" y="1488950"/>
              <a:ext cx="7326607" cy="4955062"/>
              <a:chOff x="861857" y="1488950"/>
              <a:chExt cx="7326607" cy="4955062"/>
            </a:xfrm>
          </p:grpSpPr>
          <p:cxnSp>
            <p:nvCxnSpPr>
              <p:cNvPr id="214383" name="Straight Connector 6">
                <a:extLst>
                  <a:ext uri="{FF2B5EF4-FFF2-40B4-BE49-F238E27FC236}">
                    <a16:creationId xmlns:a16="http://schemas.microsoft.com/office/drawing/2014/main" id="{9512D778-123C-7140-9209-CBA6A43BC19E}"/>
                  </a:ext>
                </a:extLst>
              </p:cNvPr>
              <p:cNvCxnSpPr>
                <a:cxnSpLocks noChangeShapeType="1"/>
                <a:stCxn id="214402" idx="2"/>
              </p:cNvCxnSpPr>
              <p:nvPr/>
            </p:nvCxnSpPr>
            <p:spPr bwMode="auto">
              <a:xfrm flipH="1" flipV="1">
                <a:off x="861857" y="2766634"/>
                <a:ext cx="24132" cy="23702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4" name="Straight Connector 786">
                <a:extLst>
                  <a:ext uri="{FF2B5EF4-FFF2-40B4-BE49-F238E27FC236}">
                    <a16:creationId xmlns:a16="http://schemas.microsoft.com/office/drawing/2014/main" id="{B2301258-B27E-2F44-9382-9A623C4D7000}"/>
                  </a:ext>
                </a:extLst>
              </p:cNvPr>
              <p:cNvCxnSpPr>
                <a:cxnSpLocks noChangeShapeType="1"/>
                <a:stCxn id="214712" idx="2"/>
              </p:cNvCxnSpPr>
              <p:nvPr/>
            </p:nvCxnSpPr>
            <p:spPr bwMode="auto">
              <a:xfrm flipV="1">
                <a:off x="1769891" y="1936350"/>
                <a:ext cx="381" cy="24137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5" name="Straight Connector 787">
                <a:extLst>
                  <a:ext uri="{FF2B5EF4-FFF2-40B4-BE49-F238E27FC236}">
                    <a16:creationId xmlns:a16="http://schemas.microsoft.com/office/drawing/2014/main" id="{7B952022-194E-AF45-BA8F-F3BA1517842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209958" y="3252851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6" name="Straight Connector 788">
                <a:extLst>
                  <a:ext uri="{FF2B5EF4-FFF2-40B4-BE49-F238E27FC236}">
                    <a16:creationId xmlns:a16="http://schemas.microsoft.com/office/drawing/2014/main" id="{DA4CF229-090E-D040-A819-79B58CD0D15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314938" y="3904152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7" name="Straight Connector 789">
                <a:extLst>
                  <a:ext uri="{FF2B5EF4-FFF2-40B4-BE49-F238E27FC236}">
                    <a16:creationId xmlns:a16="http://schemas.microsoft.com/office/drawing/2014/main" id="{F1FD2E17-FCFD-7A49-80F1-F0132E422F6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465279" y="1488950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8" name="Straight Connector 791">
                <a:extLst>
                  <a:ext uri="{FF2B5EF4-FFF2-40B4-BE49-F238E27FC236}">
                    <a16:creationId xmlns:a16="http://schemas.microsoft.com/office/drawing/2014/main" id="{F2AA9CB3-A15F-6A4F-BD49-8C86FD328D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162011" y="3561357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9" name="Straight Connector 967">
                <a:extLst>
                  <a:ext uri="{FF2B5EF4-FFF2-40B4-BE49-F238E27FC236}">
                    <a16:creationId xmlns:a16="http://schemas.microsoft.com/office/drawing/2014/main" id="{1A84D6ED-7888-4649-8F9A-6F97B339F19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130907" y="1778447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90" name="Straight Connector 1067">
                <a:extLst>
                  <a:ext uri="{FF2B5EF4-FFF2-40B4-BE49-F238E27FC236}">
                    <a16:creationId xmlns:a16="http://schemas.microsoft.com/office/drawing/2014/main" id="{6E0210E8-9E52-B64F-AB77-2FE66D785BB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188464" y="2384037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91" name="Straight Connector 1103">
                <a:extLst>
                  <a:ext uri="{FF2B5EF4-FFF2-40B4-BE49-F238E27FC236}">
                    <a16:creationId xmlns:a16="http://schemas.microsoft.com/office/drawing/2014/main" id="{4BD7FE31-973D-2149-85C0-0E13ED55A48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7267323" y="3880001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14031" name="Group 1104">
              <a:extLst>
                <a:ext uri="{FF2B5EF4-FFF2-40B4-BE49-F238E27FC236}">
                  <a16:creationId xmlns:a16="http://schemas.microsoft.com/office/drawing/2014/main" id="{765F4DA0-16C7-9A4A-BC15-42B419D784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291" y="1016574"/>
              <a:ext cx="8258951" cy="2901368"/>
              <a:chOff x="439215" y="3555216"/>
              <a:chExt cx="8258951" cy="2901368"/>
            </a:xfrm>
          </p:grpSpPr>
          <p:grpSp>
            <p:nvGrpSpPr>
              <p:cNvPr id="214032" name="Group 1105">
                <a:extLst>
                  <a:ext uri="{FF2B5EF4-FFF2-40B4-BE49-F238E27FC236}">
                    <a16:creationId xmlns:a16="http://schemas.microsoft.com/office/drawing/2014/main" id="{E694307B-217B-FB40-81BB-A309B6A9FA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78362" y="3855145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349" name="Picture 3">
                  <a:extLst>
                    <a:ext uri="{FF2B5EF4-FFF2-40B4-BE49-F238E27FC236}">
                      <a16:creationId xmlns:a16="http://schemas.microsoft.com/office/drawing/2014/main" id="{A5775926-AFE6-1449-9A27-5441A654C9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350" name="Group 950">
                  <a:extLst>
                    <a:ext uri="{FF2B5EF4-FFF2-40B4-BE49-F238E27FC236}">
                      <a16:creationId xmlns:a16="http://schemas.microsoft.com/office/drawing/2014/main" id="{38CC53F0-B414-2E4E-8986-2F7DDC5D0D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351" name="Freeform 951">
                    <a:extLst>
                      <a:ext uri="{FF2B5EF4-FFF2-40B4-BE49-F238E27FC236}">
                        <a16:creationId xmlns:a16="http://schemas.microsoft.com/office/drawing/2014/main" id="{1D940CF4-9ED0-F04D-B582-4A54E780ED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52" name="Rectangle 952">
                    <a:extLst>
                      <a:ext uri="{FF2B5EF4-FFF2-40B4-BE49-F238E27FC236}">
                        <a16:creationId xmlns:a16="http://schemas.microsoft.com/office/drawing/2014/main" id="{5C864C79-25E8-8D48-A1F0-E6D2174CB7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53" name="Freeform 953">
                    <a:extLst>
                      <a:ext uri="{FF2B5EF4-FFF2-40B4-BE49-F238E27FC236}">
                        <a16:creationId xmlns:a16="http://schemas.microsoft.com/office/drawing/2014/main" id="{F9230EA0-40F1-F944-A1C8-C87B9C4B31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54" name="Freeform 954">
                    <a:extLst>
                      <a:ext uri="{FF2B5EF4-FFF2-40B4-BE49-F238E27FC236}">
                        <a16:creationId xmlns:a16="http://schemas.microsoft.com/office/drawing/2014/main" id="{F0AB7CF6-089B-1148-BBF7-D843D80D90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55" name="Rectangle 955">
                    <a:extLst>
                      <a:ext uri="{FF2B5EF4-FFF2-40B4-BE49-F238E27FC236}">
                        <a16:creationId xmlns:a16="http://schemas.microsoft.com/office/drawing/2014/main" id="{98CC2FCF-928D-5E48-AEAC-621C4884E8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356" name="Group 956">
                    <a:extLst>
                      <a:ext uri="{FF2B5EF4-FFF2-40B4-BE49-F238E27FC236}">
                        <a16:creationId xmlns:a16="http://schemas.microsoft.com/office/drawing/2014/main" id="{32064450-79DB-9B42-B425-E4053B0D45F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381" name="AutoShape 957">
                      <a:extLst>
                        <a:ext uri="{FF2B5EF4-FFF2-40B4-BE49-F238E27FC236}">
                          <a16:creationId xmlns:a16="http://schemas.microsoft.com/office/drawing/2014/main" id="{81709B80-81CD-484F-90A0-829B27DBF22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82" name="AutoShape 958">
                      <a:extLst>
                        <a:ext uri="{FF2B5EF4-FFF2-40B4-BE49-F238E27FC236}">
                          <a16:creationId xmlns:a16="http://schemas.microsoft.com/office/drawing/2014/main" id="{59C6BA8F-1200-164F-A9AE-4A6580C660B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357" name="Rectangle 959">
                    <a:extLst>
                      <a:ext uri="{FF2B5EF4-FFF2-40B4-BE49-F238E27FC236}">
                        <a16:creationId xmlns:a16="http://schemas.microsoft.com/office/drawing/2014/main" id="{DC21CC66-F586-0442-ABD4-46DA223A4C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358" name="Group 960">
                    <a:extLst>
                      <a:ext uri="{FF2B5EF4-FFF2-40B4-BE49-F238E27FC236}">
                        <a16:creationId xmlns:a16="http://schemas.microsoft.com/office/drawing/2014/main" id="{522CC6A9-9C0A-A348-B0AE-A15925D12CD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379" name="AutoShape 961">
                      <a:extLst>
                        <a:ext uri="{FF2B5EF4-FFF2-40B4-BE49-F238E27FC236}">
                          <a16:creationId xmlns:a16="http://schemas.microsoft.com/office/drawing/2014/main" id="{FB03F716-8759-2347-BC2A-0F6B8586036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80" name="AutoShape 962">
                      <a:extLst>
                        <a:ext uri="{FF2B5EF4-FFF2-40B4-BE49-F238E27FC236}">
                          <a16:creationId xmlns:a16="http://schemas.microsoft.com/office/drawing/2014/main" id="{968FE5C9-C21A-434D-9892-A0B42A53022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359" name="Rectangle 963">
                    <a:extLst>
                      <a:ext uri="{FF2B5EF4-FFF2-40B4-BE49-F238E27FC236}">
                        <a16:creationId xmlns:a16="http://schemas.microsoft.com/office/drawing/2014/main" id="{B266DFC4-3207-8841-9669-94EE2546F3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60" name="Rectangle 964">
                    <a:extLst>
                      <a:ext uri="{FF2B5EF4-FFF2-40B4-BE49-F238E27FC236}">
                        <a16:creationId xmlns:a16="http://schemas.microsoft.com/office/drawing/2014/main" id="{B4358FEB-66AD-A549-8017-15821E824D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361" name="Group 965">
                    <a:extLst>
                      <a:ext uri="{FF2B5EF4-FFF2-40B4-BE49-F238E27FC236}">
                        <a16:creationId xmlns:a16="http://schemas.microsoft.com/office/drawing/2014/main" id="{A501AB8D-E194-184D-B93F-CE0B3F9937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377" name="AutoShape 966">
                      <a:extLst>
                        <a:ext uri="{FF2B5EF4-FFF2-40B4-BE49-F238E27FC236}">
                          <a16:creationId xmlns:a16="http://schemas.microsoft.com/office/drawing/2014/main" id="{6F4F8E69-BE61-B843-B396-7042AFECE11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78" name="AutoShape 967">
                      <a:extLst>
                        <a:ext uri="{FF2B5EF4-FFF2-40B4-BE49-F238E27FC236}">
                          <a16:creationId xmlns:a16="http://schemas.microsoft.com/office/drawing/2014/main" id="{154AE41D-488D-8F44-88B1-F11C857D774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362" name="Freeform 968">
                    <a:extLst>
                      <a:ext uri="{FF2B5EF4-FFF2-40B4-BE49-F238E27FC236}">
                        <a16:creationId xmlns:a16="http://schemas.microsoft.com/office/drawing/2014/main" id="{1B1846C0-35D3-4E43-AED9-CEBA5DFA66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4363" name="Group 969">
                    <a:extLst>
                      <a:ext uri="{FF2B5EF4-FFF2-40B4-BE49-F238E27FC236}">
                        <a16:creationId xmlns:a16="http://schemas.microsoft.com/office/drawing/2014/main" id="{BE50C039-2456-0A43-8A8F-7974C27908F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375" name="AutoShape 970">
                      <a:extLst>
                        <a:ext uri="{FF2B5EF4-FFF2-40B4-BE49-F238E27FC236}">
                          <a16:creationId xmlns:a16="http://schemas.microsoft.com/office/drawing/2014/main" id="{D6415243-02B9-604D-8712-065D4F3F992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76" name="AutoShape 971">
                      <a:extLst>
                        <a:ext uri="{FF2B5EF4-FFF2-40B4-BE49-F238E27FC236}">
                          <a16:creationId xmlns:a16="http://schemas.microsoft.com/office/drawing/2014/main" id="{7940FDC4-5E59-1B4D-AC78-6F272DC2CA9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364" name="Rectangle 972">
                    <a:extLst>
                      <a:ext uri="{FF2B5EF4-FFF2-40B4-BE49-F238E27FC236}">
                        <a16:creationId xmlns:a16="http://schemas.microsoft.com/office/drawing/2014/main" id="{B61E69CD-4454-3643-BD20-839CE28043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65" name="Freeform 973">
                    <a:extLst>
                      <a:ext uri="{FF2B5EF4-FFF2-40B4-BE49-F238E27FC236}">
                        <a16:creationId xmlns:a16="http://schemas.microsoft.com/office/drawing/2014/main" id="{B09FCB36-68EA-6E43-AC71-461A29D544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66" name="Freeform 974">
                    <a:extLst>
                      <a:ext uri="{FF2B5EF4-FFF2-40B4-BE49-F238E27FC236}">
                        <a16:creationId xmlns:a16="http://schemas.microsoft.com/office/drawing/2014/main" id="{4DF52331-2EAD-5B4B-90D5-064E127358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67" name="Oval 975">
                    <a:extLst>
                      <a:ext uri="{FF2B5EF4-FFF2-40B4-BE49-F238E27FC236}">
                        <a16:creationId xmlns:a16="http://schemas.microsoft.com/office/drawing/2014/main" id="{BB63952B-4392-CE42-8365-B9FC248F77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68" name="Freeform 976">
                    <a:extLst>
                      <a:ext uri="{FF2B5EF4-FFF2-40B4-BE49-F238E27FC236}">
                        <a16:creationId xmlns:a16="http://schemas.microsoft.com/office/drawing/2014/main" id="{6CAE91DE-B423-4643-8A87-F427B89F19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69" name="AutoShape 977">
                    <a:extLst>
                      <a:ext uri="{FF2B5EF4-FFF2-40B4-BE49-F238E27FC236}">
                        <a16:creationId xmlns:a16="http://schemas.microsoft.com/office/drawing/2014/main" id="{0D7858BE-3E40-6341-BB59-D191C3AC61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70" name="AutoShape 978">
                    <a:extLst>
                      <a:ext uri="{FF2B5EF4-FFF2-40B4-BE49-F238E27FC236}">
                        <a16:creationId xmlns:a16="http://schemas.microsoft.com/office/drawing/2014/main" id="{A852E96A-2320-5744-BC11-26B7E72331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71" name="Oval 979">
                    <a:extLst>
                      <a:ext uri="{FF2B5EF4-FFF2-40B4-BE49-F238E27FC236}">
                        <a16:creationId xmlns:a16="http://schemas.microsoft.com/office/drawing/2014/main" id="{DC96CAF8-19F8-0048-BF8B-8C68ED47B9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72" name="Oval 980">
                    <a:extLst>
                      <a:ext uri="{FF2B5EF4-FFF2-40B4-BE49-F238E27FC236}">
                        <a16:creationId xmlns:a16="http://schemas.microsoft.com/office/drawing/2014/main" id="{AB248E44-3DC8-444A-8C84-7C4F2AF161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73" name="Oval 981">
                    <a:extLst>
                      <a:ext uri="{FF2B5EF4-FFF2-40B4-BE49-F238E27FC236}">
                        <a16:creationId xmlns:a16="http://schemas.microsoft.com/office/drawing/2014/main" id="{4DBBD334-0E75-8E4F-9DBD-742A7B67A1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74" name="Rectangle 982">
                    <a:extLst>
                      <a:ext uri="{FF2B5EF4-FFF2-40B4-BE49-F238E27FC236}">
                        <a16:creationId xmlns:a16="http://schemas.microsoft.com/office/drawing/2014/main" id="{6D589F8A-DA14-5F4D-AC80-DF0C9F36CD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33" name="Group 1106">
                <a:extLst>
                  <a:ext uri="{FF2B5EF4-FFF2-40B4-BE49-F238E27FC236}">
                    <a16:creationId xmlns:a16="http://schemas.microsoft.com/office/drawing/2014/main" id="{C6C4C3FE-A2CC-F64A-A43C-914F88CFCB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21830" y="5776376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315" name="Picture 3">
                  <a:extLst>
                    <a:ext uri="{FF2B5EF4-FFF2-40B4-BE49-F238E27FC236}">
                      <a16:creationId xmlns:a16="http://schemas.microsoft.com/office/drawing/2014/main" id="{260B4362-0575-F74D-954B-5E4CD0D076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316" name="Group 950">
                  <a:extLst>
                    <a:ext uri="{FF2B5EF4-FFF2-40B4-BE49-F238E27FC236}">
                      <a16:creationId xmlns:a16="http://schemas.microsoft.com/office/drawing/2014/main" id="{4A701EFD-908E-364D-8A6D-551B038706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317" name="Freeform 951">
                    <a:extLst>
                      <a:ext uri="{FF2B5EF4-FFF2-40B4-BE49-F238E27FC236}">
                        <a16:creationId xmlns:a16="http://schemas.microsoft.com/office/drawing/2014/main" id="{E6062FE3-75DD-FA43-83DD-1C2B451511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18" name="Rectangle 952">
                    <a:extLst>
                      <a:ext uri="{FF2B5EF4-FFF2-40B4-BE49-F238E27FC236}">
                        <a16:creationId xmlns:a16="http://schemas.microsoft.com/office/drawing/2014/main" id="{FF82ADFA-572F-C74B-A1C4-568A9EB8F6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19" name="Freeform 953">
                    <a:extLst>
                      <a:ext uri="{FF2B5EF4-FFF2-40B4-BE49-F238E27FC236}">
                        <a16:creationId xmlns:a16="http://schemas.microsoft.com/office/drawing/2014/main" id="{49B35CCA-6F24-A84D-9C1D-1CF611C675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20" name="Freeform 954">
                    <a:extLst>
                      <a:ext uri="{FF2B5EF4-FFF2-40B4-BE49-F238E27FC236}">
                        <a16:creationId xmlns:a16="http://schemas.microsoft.com/office/drawing/2014/main" id="{350BEFC5-5530-DA47-85B7-6B72F15743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21" name="Rectangle 955">
                    <a:extLst>
                      <a:ext uri="{FF2B5EF4-FFF2-40B4-BE49-F238E27FC236}">
                        <a16:creationId xmlns:a16="http://schemas.microsoft.com/office/drawing/2014/main" id="{2B66742B-4655-114F-9D78-84F2EB77D5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322" name="Group 956">
                    <a:extLst>
                      <a:ext uri="{FF2B5EF4-FFF2-40B4-BE49-F238E27FC236}">
                        <a16:creationId xmlns:a16="http://schemas.microsoft.com/office/drawing/2014/main" id="{D095D206-B97B-754E-9B61-548F2005901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347" name="AutoShape 957">
                      <a:extLst>
                        <a:ext uri="{FF2B5EF4-FFF2-40B4-BE49-F238E27FC236}">
                          <a16:creationId xmlns:a16="http://schemas.microsoft.com/office/drawing/2014/main" id="{794C0100-9908-FA4D-B12F-68EB92D1E14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48" name="AutoShape 958">
                      <a:extLst>
                        <a:ext uri="{FF2B5EF4-FFF2-40B4-BE49-F238E27FC236}">
                          <a16:creationId xmlns:a16="http://schemas.microsoft.com/office/drawing/2014/main" id="{4934E9C0-E5CC-BE4F-8C87-255B6859F8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323" name="Rectangle 959">
                    <a:extLst>
                      <a:ext uri="{FF2B5EF4-FFF2-40B4-BE49-F238E27FC236}">
                        <a16:creationId xmlns:a16="http://schemas.microsoft.com/office/drawing/2014/main" id="{24141002-9948-3047-847B-82F4D74779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324" name="Group 960">
                    <a:extLst>
                      <a:ext uri="{FF2B5EF4-FFF2-40B4-BE49-F238E27FC236}">
                        <a16:creationId xmlns:a16="http://schemas.microsoft.com/office/drawing/2014/main" id="{45C5223C-B1C1-714C-8C0B-28BA6D60432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345" name="AutoShape 961">
                      <a:extLst>
                        <a:ext uri="{FF2B5EF4-FFF2-40B4-BE49-F238E27FC236}">
                          <a16:creationId xmlns:a16="http://schemas.microsoft.com/office/drawing/2014/main" id="{18BA5F5B-4712-BA47-B5BF-3B42631D02C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46" name="AutoShape 962">
                      <a:extLst>
                        <a:ext uri="{FF2B5EF4-FFF2-40B4-BE49-F238E27FC236}">
                          <a16:creationId xmlns:a16="http://schemas.microsoft.com/office/drawing/2014/main" id="{E3013E6F-78BE-AF4E-9314-F26F3E9ACC5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325" name="Rectangle 963">
                    <a:extLst>
                      <a:ext uri="{FF2B5EF4-FFF2-40B4-BE49-F238E27FC236}">
                        <a16:creationId xmlns:a16="http://schemas.microsoft.com/office/drawing/2014/main" id="{F88C31A1-A785-4448-8EC5-94B27B8EFF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26" name="Rectangle 964">
                    <a:extLst>
                      <a:ext uri="{FF2B5EF4-FFF2-40B4-BE49-F238E27FC236}">
                        <a16:creationId xmlns:a16="http://schemas.microsoft.com/office/drawing/2014/main" id="{41590F59-952A-7746-A258-659BCB0F05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327" name="Group 965">
                    <a:extLst>
                      <a:ext uri="{FF2B5EF4-FFF2-40B4-BE49-F238E27FC236}">
                        <a16:creationId xmlns:a16="http://schemas.microsoft.com/office/drawing/2014/main" id="{529AF34E-4521-2B40-AB73-3D5A5FBB4CC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343" name="AutoShape 966">
                      <a:extLst>
                        <a:ext uri="{FF2B5EF4-FFF2-40B4-BE49-F238E27FC236}">
                          <a16:creationId xmlns:a16="http://schemas.microsoft.com/office/drawing/2014/main" id="{22C6E18A-60A4-6D43-9F16-EA1672E694A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44" name="AutoShape 967">
                      <a:extLst>
                        <a:ext uri="{FF2B5EF4-FFF2-40B4-BE49-F238E27FC236}">
                          <a16:creationId xmlns:a16="http://schemas.microsoft.com/office/drawing/2014/main" id="{9AB8339A-C61F-3049-8F4C-42B6C6B2E38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328" name="Freeform 968">
                    <a:extLst>
                      <a:ext uri="{FF2B5EF4-FFF2-40B4-BE49-F238E27FC236}">
                        <a16:creationId xmlns:a16="http://schemas.microsoft.com/office/drawing/2014/main" id="{3209BB09-C9CD-4F47-96FA-4B0B6A43FF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4329" name="Group 969">
                    <a:extLst>
                      <a:ext uri="{FF2B5EF4-FFF2-40B4-BE49-F238E27FC236}">
                        <a16:creationId xmlns:a16="http://schemas.microsoft.com/office/drawing/2014/main" id="{14AA97B1-880D-F54A-98BB-64F7E784FB3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341" name="AutoShape 970">
                      <a:extLst>
                        <a:ext uri="{FF2B5EF4-FFF2-40B4-BE49-F238E27FC236}">
                          <a16:creationId xmlns:a16="http://schemas.microsoft.com/office/drawing/2014/main" id="{810C0E7D-2C0F-7946-B5EC-3F5BE880F86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42" name="AutoShape 971">
                      <a:extLst>
                        <a:ext uri="{FF2B5EF4-FFF2-40B4-BE49-F238E27FC236}">
                          <a16:creationId xmlns:a16="http://schemas.microsoft.com/office/drawing/2014/main" id="{8110FF09-5F65-0D49-949E-0E03D49B695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330" name="Rectangle 972">
                    <a:extLst>
                      <a:ext uri="{FF2B5EF4-FFF2-40B4-BE49-F238E27FC236}">
                        <a16:creationId xmlns:a16="http://schemas.microsoft.com/office/drawing/2014/main" id="{39EA80F1-CF65-4746-AA93-FAA23F9CA0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31" name="Freeform 973">
                    <a:extLst>
                      <a:ext uri="{FF2B5EF4-FFF2-40B4-BE49-F238E27FC236}">
                        <a16:creationId xmlns:a16="http://schemas.microsoft.com/office/drawing/2014/main" id="{6F140D38-80A8-6142-8321-2AF77C7739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32" name="Freeform 974">
                    <a:extLst>
                      <a:ext uri="{FF2B5EF4-FFF2-40B4-BE49-F238E27FC236}">
                        <a16:creationId xmlns:a16="http://schemas.microsoft.com/office/drawing/2014/main" id="{B90ADC71-0ED5-0B4B-81EA-EE6B208CBD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33" name="Oval 975">
                    <a:extLst>
                      <a:ext uri="{FF2B5EF4-FFF2-40B4-BE49-F238E27FC236}">
                        <a16:creationId xmlns:a16="http://schemas.microsoft.com/office/drawing/2014/main" id="{8C70E236-91DA-4947-82CE-2F7A8813F7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34" name="Freeform 976">
                    <a:extLst>
                      <a:ext uri="{FF2B5EF4-FFF2-40B4-BE49-F238E27FC236}">
                        <a16:creationId xmlns:a16="http://schemas.microsoft.com/office/drawing/2014/main" id="{5373FF10-13C3-3D41-AA0C-1430B0347B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35" name="AutoShape 977">
                    <a:extLst>
                      <a:ext uri="{FF2B5EF4-FFF2-40B4-BE49-F238E27FC236}">
                        <a16:creationId xmlns:a16="http://schemas.microsoft.com/office/drawing/2014/main" id="{50EFEF24-2F6A-174B-8DB4-1DEA100A6B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36" name="AutoShape 978">
                    <a:extLst>
                      <a:ext uri="{FF2B5EF4-FFF2-40B4-BE49-F238E27FC236}">
                        <a16:creationId xmlns:a16="http://schemas.microsoft.com/office/drawing/2014/main" id="{943AAD1B-8287-8B48-8A05-3445EDA152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37" name="Oval 979">
                    <a:extLst>
                      <a:ext uri="{FF2B5EF4-FFF2-40B4-BE49-F238E27FC236}">
                        <a16:creationId xmlns:a16="http://schemas.microsoft.com/office/drawing/2014/main" id="{48CF1179-A3EC-E447-B856-F8B70CDCE5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38" name="Oval 980">
                    <a:extLst>
                      <a:ext uri="{FF2B5EF4-FFF2-40B4-BE49-F238E27FC236}">
                        <a16:creationId xmlns:a16="http://schemas.microsoft.com/office/drawing/2014/main" id="{CBC38746-9958-7741-A37C-513EE86971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39" name="Oval 981">
                    <a:extLst>
                      <a:ext uri="{FF2B5EF4-FFF2-40B4-BE49-F238E27FC236}">
                        <a16:creationId xmlns:a16="http://schemas.microsoft.com/office/drawing/2014/main" id="{134AF8DB-AD09-5347-A5D0-35B528D6BD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40" name="Rectangle 982">
                    <a:extLst>
                      <a:ext uri="{FF2B5EF4-FFF2-40B4-BE49-F238E27FC236}">
                        <a16:creationId xmlns:a16="http://schemas.microsoft.com/office/drawing/2014/main" id="{0F2B3047-45DC-0649-A004-526EEF7042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34" name="Group 1108">
                <a:extLst>
                  <a:ext uri="{FF2B5EF4-FFF2-40B4-BE49-F238E27FC236}">
                    <a16:creationId xmlns:a16="http://schemas.microsoft.com/office/drawing/2014/main" id="{C9F6364A-00DB-0D4A-A004-57E8EAD7B8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7291" y="3555216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281" name="Picture 3">
                  <a:extLst>
                    <a:ext uri="{FF2B5EF4-FFF2-40B4-BE49-F238E27FC236}">
                      <a16:creationId xmlns:a16="http://schemas.microsoft.com/office/drawing/2014/main" id="{A3A1807C-874F-704F-B03F-29975291B2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282" name="Group 950">
                  <a:extLst>
                    <a:ext uri="{FF2B5EF4-FFF2-40B4-BE49-F238E27FC236}">
                      <a16:creationId xmlns:a16="http://schemas.microsoft.com/office/drawing/2014/main" id="{F3528668-B597-9440-80E1-2A3F2EBAD6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283" name="Freeform 951">
                    <a:extLst>
                      <a:ext uri="{FF2B5EF4-FFF2-40B4-BE49-F238E27FC236}">
                        <a16:creationId xmlns:a16="http://schemas.microsoft.com/office/drawing/2014/main" id="{4F8C89E0-A80B-274B-B34C-74AB11788F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84" name="Rectangle 952">
                    <a:extLst>
                      <a:ext uri="{FF2B5EF4-FFF2-40B4-BE49-F238E27FC236}">
                        <a16:creationId xmlns:a16="http://schemas.microsoft.com/office/drawing/2014/main" id="{30A156CA-8A00-764A-8009-1728BB3757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85" name="Freeform 953">
                    <a:extLst>
                      <a:ext uri="{FF2B5EF4-FFF2-40B4-BE49-F238E27FC236}">
                        <a16:creationId xmlns:a16="http://schemas.microsoft.com/office/drawing/2014/main" id="{3D9F74DA-52B3-F84E-A304-BB0AC72DBA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86" name="Freeform 954">
                    <a:extLst>
                      <a:ext uri="{FF2B5EF4-FFF2-40B4-BE49-F238E27FC236}">
                        <a16:creationId xmlns:a16="http://schemas.microsoft.com/office/drawing/2014/main" id="{DACC5686-4AAE-5E4D-86E2-D29729FE67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87" name="Rectangle 955">
                    <a:extLst>
                      <a:ext uri="{FF2B5EF4-FFF2-40B4-BE49-F238E27FC236}">
                        <a16:creationId xmlns:a16="http://schemas.microsoft.com/office/drawing/2014/main" id="{6ABA95F7-1195-B046-8531-1594709526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288" name="Group 956">
                    <a:extLst>
                      <a:ext uri="{FF2B5EF4-FFF2-40B4-BE49-F238E27FC236}">
                        <a16:creationId xmlns:a16="http://schemas.microsoft.com/office/drawing/2014/main" id="{EFCB0AF3-5CB1-CE47-A2B2-A324FB60CFF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313" name="AutoShape 957">
                      <a:extLst>
                        <a:ext uri="{FF2B5EF4-FFF2-40B4-BE49-F238E27FC236}">
                          <a16:creationId xmlns:a16="http://schemas.microsoft.com/office/drawing/2014/main" id="{69C9C0B6-E55A-1147-8ED0-6C5ED231871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14" name="AutoShape 958">
                      <a:extLst>
                        <a:ext uri="{FF2B5EF4-FFF2-40B4-BE49-F238E27FC236}">
                          <a16:creationId xmlns:a16="http://schemas.microsoft.com/office/drawing/2014/main" id="{B9C7CE90-766D-D34B-BC12-9F8A2EFADF8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89" name="Rectangle 959">
                    <a:extLst>
                      <a:ext uri="{FF2B5EF4-FFF2-40B4-BE49-F238E27FC236}">
                        <a16:creationId xmlns:a16="http://schemas.microsoft.com/office/drawing/2014/main" id="{AD6F9820-F116-E449-8826-CDCC64ACAD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290" name="Group 960">
                    <a:extLst>
                      <a:ext uri="{FF2B5EF4-FFF2-40B4-BE49-F238E27FC236}">
                        <a16:creationId xmlns:a16="http://schemas.microsoft.com/office/drawing/2014/main" id="{9A4A5380-AFD4-534F-BD55-D4516EB4FF6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311" name="AutoShape 961">
                      <a:extLst>
                        <a:ext uri="{FF2B5EF4-FFF2-40B4-BE49-F238E27FC236}">
                          <a16:creationId xmlns:a16="http://schemas.microsoft.com/office/drawing/2014/main" id="{413FB5AF-FF28-2D43-A246-2D572D14072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12" name="AutoShape 962">
                      <a:extLst>
                        <a:ext uri="{FF2B5EF4-FFF2-40B4-BE49-F238E27FC236}">
                          <a16:creationId xmlns:a16="http://schemas.microsoft.com/office/drawing/2014/main" id="{5D02AF92-9E92-9D43-8B73-8DA98C78AEF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91" name="Rectangle 963">
                    <a:extLst>
                      <a:ext uri="{FF2B5EF4-FFF2-40B4-BE49-F238E27FC236}">
                        <a16:creationId xmlns:a16="http://schemas.microsoft.com/office/drawing/2014/main" id="{CA29BD30-39BE-2640-9DD0-2BA2982181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92" name="Rectangle 964">
                    <a:extLst>
                      <a:ext uri="{FF2B5EF4-FFF2-40B4-BE49-F238E27FC236}">
                        <a16:creationId xmlns:a16="http://schemas.microsoft.com/office/drawing/2014/main" id="{ADE677C4-76C2-2F46-A31A-14A89CDF63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293" name="Group 965">
                    <a:extLst>
                      <a:ext uri="{FF2B5EF4-FFF2-40B4-BE49-F238E27FC236}">
                        <a16:creationId xmlns:a16="http://schemas.microsoft.com/office/drawing/2014/main" id="{B5FB862D-6A37-8442-87D7-9A4494C38FF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309" name="AutoShape 966">
                      <a:extLst>
                        <a:ext uri="{FF2B5EF4-FFF2-40B4-BE49-F238E27FC236}">
                          <a16:creationId xmlns:a16="http://schemas.microsoft.com/office/drawing/2014/main" id="{E3E4AD67-2B88-5947-BC94-A1E8FAC64EB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10" name="AutoShape 967">
                      <a:extLst>
                        <a:ext uri="{FF2B5EF4-FFF2-40B4-BE49-F238E27FC236}">
                          <a16:creationId xmlns:a16="http://schemas.microsoft.com/office/drawing/2014/main" id="{CCE8A02D-264B-5849-B019-CD12831917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94" name="Freeform 968">
                    <a:extLst>
                      <a:ext uri="{FF2B5EF4-FFF2-40B4-BE49-F238E27FC236}">
                        <a16:creationId xmlns:a16="http://schemas.microsoft.com/office/drawing/2014/main" id="{2CDE6799-D43D-FE44-BA3B-576A7A042E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4295" name="Group 969">
                    <a:extLst>
                      <a:ext uri="{FF2B5EF4-FFF2-40B4-BE49-F238E27FC236}">
                        <a16:creationId xmlns:a16="http://schemas.microsoft.com/office/drawing/2014/main" id="{AD225CAB-2CD6-CE43-B805-2745BBEA10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307" name="AutoShape 970">
                      <a:extLst>
                        <a:ext uri="{FF2B5EF4-FFF2-40B4-BE49-F238E27FC236}">
                          <a16:creationId xmlns:a16="http://schemas.microsoft.com/office/drawing/2014/main" id="{D3B68CF7-3D65-2844-8F1C-A0A1F4D3CB3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308" name="AutoShape 971">
                      <a:extLst>
                        <a:ext uri="{FF2B5EF4-FFF2-40B4-BE49-F238E27FC236}">
                          <a16:creationId xmlns:a16="http://schemas.microsoft.com/office/drawing/2014/main" id="{71270FBB-F117-5541-80F9-D59579D8E5D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96" name="Rectangle 972">
                    <a:extLst>
                      <a:ext uri="{FF2B5EF4-FFF2-40B4-BE49-F238E27FC236}">
                        <a16:creationId xmlns:a16="http://schemas.microsoft.com/office/drawing/2014/main" id="{F84536D9-5E62-524F-8348-FF69B6286E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97" name="Freeform 973">
                    <a:extLst>
                      <a:ext uri="{FF2B5EF4-FFF2-40B4-BE49-F238E27FC236}">
                        <a16:creationId xmlns:a16="http://schemas.microsoft.com/office/drawing/2014/main" id="{4337C0C8-AE7B-034F-9062-77AD15C80A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98" name="Freeform 974">
                    <a:extLst>
                      <a:ext uri="{FF2B5EF4-FFF2-40B4-BE49-F238E27FC236}">
                        <a16:creationId xmlns:a16="http://schemas.microsoft.com/office/drawing/2014/main" id="{EE05D2CE-39EC-5242-9BAE-F9B03F56AB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99" name="Oval 975">
                    <a:extLst>
                      <a:ext uri="{FF2B5EF4-FFF2-40B4-BE49-F238E27FC236}">
                        <a16:creationId xmlns:a16="http://schemas.microsoft.com/office/drawing/2014/main" id="{E377548E-77E8-844A-A40D-31E0E57350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00" name="Freeform 976">
                    <a:extLst>
                      <a:ext uri="{FF2B5EF4-FFF2-40B4-BE49-F238E27FC236}">
                        <a16:creationId xmlns:a16="http://schemas.microsoft.com/office/drawing/2014/main" id="{71625FD5-75AD-7B4E-A150-6BDAF574D4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301" name="AutoShape 977">
                    <a:extLst>
                      <a:ext uri="{FF2B5EF4-FFF2-40B4-BE49-F238E27FC236}">
                        <a16:creationId xmlns:a16="http://schemas.microsoft.com/office/drawing/2014/main" id="{10B4DE7F-36E8-294B-9FE8-B3CF7FD7C7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02" name="AutoShape 978">
                    <a:extLst>
                      <a:ext uri="{FF2B5EF4-FFF2-40B4-BE49-F238E27FC236}">
                        <a16:creationId xmlns:a16="http://schemas.microsoft.com/office/drawing/2014/main" id="{DFFED938-1D43-CE4A-9C14-0FFD74D412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03" name="Oval 979">
                    <a:extLst>
                      <a:ext uri="{FF2B5EF4-FFF2-40B4-BE49-F238E27FC236}">
                        <a16:creationId xmlns:a16="http://schemas.microsoft.com/office/drawing/2014/main" id="{B3AACB26-D561-E943-88B5-B31586D61A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04" name="Oval 980">
                    <a:extLst>
                      <a:ext uri="{FF2B5EF4-FFF2-40B4-BE49-F238E27FC236}">
                        <a16:creationId xmlns:a16="http://schemas.microsoft.com/office/drawing/2014/main" id="{CD643D1D-8A9A-4843-A1AB-9ACE79E177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05" name="Oval 981">
                    <a:extLst>
                      <a:ext uri="{FF2B5EF4-FFF2-40B4-BE49-F238E27FC236}">
                        <a16:creationId xmlns:a16="http://schemas.microsoft.com/office/drawing/2014/main" id="{4C3E8424-6FC2-194A-8AEE-595A3DEC0F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306" name="Rectangle 982">
                    <a:extLst>
                      <a:ext uri="{FF2B5EF4-FFF2-40B4-BE49-F238E27FC236}">
                        <a16:creationId xmlns:a16="http://schemas.microsoft.com/office/drawing/2014/main" id="{154139AE-AE74-B04A-90C3-E6017A9484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35" name="Group 1109">
                <a:extLst>
                  <a:ext uri="{FF2B5EF4-FFF2-40B4-BE49-F238E27FC236}">
                    <a16:creationId xmlns:a16="http://schemas.microsoft.com/office/drawing/2014/main" id="{79500CAF-5FA7-4647-96EF-1CF1E64975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84012" y="5612511"/>
                <a:ext cx="347767" cy="680207"/>
                <a:chOff x="7923189" y="2486664"/>
                <a:chExt cx="360377" cy="884585"/>
              </a:xfrm>
            </p:grpSpPr>
            <p:pic>
              <p:nvPicPr>
                <p:cNvPr id="214247" name="Picture 3">
                  <a:extLst>
                    <a:ext uri="{FF2B5EF4-FFF2-40B4-BE49-F238E27FC236}">
                      <a16:creationId xmlns:a16="http://schemas.microsoft.com/office/drawing/2014/main" id="{97CFF1D3-1264-8245-9548-CCE6B76618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98" y="2486664"/>
                  <a:ext cx="239568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248" name="Group 950">
                  <a:extLst>
                    <a:ext uri="{FF2B5EF4-FFF2-40B4-BE49-F238E27FC236}">
                      <a16:creationId xmlns:a16="http://schemas.microsoft.com/office/drawing/2014/main" id="{72842E99-C142-F741-BC93-319E787290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249" name="Freeform 951">
                    <a:extLst>
                      <a:ext uri="{FF2B5EF4-FFF2-40B4-BE49-F238E27FC236}">
                        <a16:creationId xmlns:a16="http://schemas.microsoft.com/office/drawing/2014/main" id="{B6BBC861-7F3D-1748-8F5D-8744BBAA52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50" name="Rectangle 952">
                    <a:extLst>
                      <a:ext uri="{FF2B5EF4-FFF2-40B4-BE49-F238E27FC236}">
                        <a16:creationId xmlns:a16="http://schemas.microsoft.com/office/drawing/2014/main" id="{FE2BB6FC-1678-1C4A-8B91-6ACB8F3A76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51" name="Freeform 953">
                    <a:extLst>
                      <a:ext uri="{FF2B5EF4-FFF2-40B4-BE49-F238E27FC236}">
                        <a16:creationId xmlns:a16="http://schemas.microsoft.com/office/drawing/2014/main" id="{D4877522-C30A-6A4E-BDF2-9EBC91A953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52" name="Freeform 954">
                    <a:extLst>
                      <a:ext uri="{FF2B5EF4-FFF2-40B4-BE49-F238E27FC236}">
                        <a16:creationId xmlns:a16="http://schemas.microsoft.com/office/drawing/2014/main" id="{2D8D9AC1-ED2B-4140-809E-75563A228F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53" name="Rectangle 955">
                    <a:extLst>
                      <a:ext uri="{FF2B5EF4-FFF2-40B4-BE49-F238E27FC236}">
                        <a16:creationId xmlns:a16="http://schemas.microsoft.com/office/drawing/2014/main" id="{FB6CD6F9-5B37-E446-A6C5-4530910CF3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254" name="Group 956">
                    <a:extLst>
                      <a:ext uri="{FF2B5EF4-FFF2-40B4-BE49-F238E27FC236}">
                        <a16:creationId xmlns:a16="http://schemas.microsoft.com/office/drawing/2014/main" id="{73C799E3-BCAA-AD4C-AABE-9AF87F58380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279" name="AutoShape 957">
                      <a:extLst>
                        <a:ext uri="{FF2B5EF4-FFF2-40B4-BE49-F238E27FC236}">
                          <a16:creationId xmlns:a16="http://schemas.microsoft.com/office/drawing/2014/main" id="{F10E0493-3CBE-C944-B5E2-5D308BC1837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80" name="AutoShape 958">
                      <a:extLst>
                        <a:ext uri="{FF2B5EF4-FFF2-40B4-BE49-F238E27FC236}">
                          <a16:creationId xmlns:a16="http://schemas.microsoft.com/office/drawing/2014/main" id="{FE1810D1-C12A-134B-B953-93C2046460E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55" name="Rectangle 959">
                    <a:extLst>
                      <a:ext uri="{FF2B5EF4-FFF2-40B4-BE49-F238E27FC236}">
                        <a16:creationId xmlns:a16="http://schemas.microsoft.com/office/drawing/2014/main" id="{C40FF08A-AD54-104E-B3B3-BAEC79FEA7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256" name="Group 960">
                    <a:extLst>
                      <a:ext uri="{FF2B5EF4-FFF2-40B4-BE49-F238E27FC236}">
                        <a16:creationId xmlns:a16="http://schemas.microsoft.com/office/drawing/2014/main" id="{2BDCA173-503C-D54F-A46B-61365379BAC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277" name="AutoShape 961">
                      <a:extLst>
                        <a:ext uri="{FF2B5EF4-FFF2-40B4-BE49-F238E27FC236}">
                          <a16:creationId xmlns:a16="http://schemas.microsoft.com/office/drawing/2014/main" id="{B0D24083-1748-6544-BE6B-7954F96C1E0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78" name="AutoShape 962">
                      <a:extLst>
                        <a:ext uri="{FF2B5EF4-FFF2-40B4-BE49-F238E27FC236}">
                          <a16:creationId xmlns:a16="http://schemas.microsoft.com/office/drawing/2014/main" id="{B0025021-1822-D04A-AFCE-1E7C4EB263D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57" name="Rectangle 963">
                    <a:extLst>
                      <a:ext uri="{FF2B5EF4-FFF2-40B4-BE49-F238E27FC236}">
                        <a16:creationId xmlns:a16="http://schemas.microsoft.com/office/drawing/2014/main" id="{3B6FC2C1-B3FF-5A4E-B03E-F700F824B5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58" name="Rectangle 964">
                    <a:extLst>
                      <a:ext uri="{FF2B5EF4-FFF2-40B4-BE49-F238E27FC236}">
                        <a16:creationId xmlns:a16="http://schemas.microsoft.com/office/drawing/2014/main" id="{10E96F8E-43D3-E845-A3CD-5D4A119FDF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259" name="Group 965">
                    <a:extLst>
                      <a:ext uri="{FF2B5EF4-FFF2-40B4-BE49-F238E27FC236}">
                        <a16:creationId xmlns:a16="http://schemas.microsoft.com/office/drawing/2014/main" id="{22B128C3-B26E-2244-8A6A-36A0148B557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275" name="AutoShape 966">
                      <a:extLst>
                        <a:ext uri="{FF2B5EF4-FFF2-40B4-BE49-F238E27FC236}">
                          <a16:creationId xmlns:a16="http://schemas.microsoft.com/office/drawing/2014/main" id="{0A28496D-9572-1F4A-87C7-282B91B0648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76" name="AutoShape 967">
                      <a:extLst>
                        <a:ext uri="{FF2B5EF4-FFF2-40B4-BE49-F238E27FC236}">
                          <a16:creationId xmlns:a16="http://schemas.microsoft.com/office/drawing/2014/main" id="{51F6E259-52E5-2E4B-9144-E9922B9DA31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60" name="Freeform 968">
                    <a:extLst>
                      <a:ext uri="{FF2B5EF4-FFF2-40B4-BE49-F238E27FC236}">
                        <a16:creationId xmlns:a16="http://schemas.microsoft.com/office/drawing/2014/main" id="{A12E5778-902E-D940-981E-F04DF8F1E4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4261" name="Group 969">
                    <a:extLst>
                      <a:ext uri="{FF2B5EF4-FFF2-40B4-BE49-F238E27FC236}">
                        <a16:creationId xmlns:a16="http://schemas.microsoft.com/office/drawing/2014/main" id="{7259CC91-0F9B-8E40-805D-8E8BD01AC6A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273" name="AutoShape 970">
                      <a:extLst>
                        <a:ext uri="{FF2B5EF4-FFF2-40B4-BE49-F238E27FC236}">
                          <a16:creationId xmlns:a16="http://schemas.microsoft.com/office/drawing/2014/main" id="{2650EFD0-82ED-0B4F-8595-9CE7EC88BB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74" name="AutoShape 971">
                      <a:extLst>
                        <a:ext uri="{FF2B5EF4-FFF2-40B4-BE49-F238E27FC236}">
                          <a16:creationId xmlns:a16="http://schemas.microsoft.com/office/drawing/2014/main" id="{94CD0936-D758-4946-8371-1632476543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62" name="Rectangle 972">
                    <a:extLst>
                      <a:ext uri="{FF2B5EF4-FFF2-40B4-BE49-F238E27FC236}">
                        <a16:creationId xmlns:a16="http://schemas.microsoft.com/office/drawing/2014/main" id="{D8CD3297-903E-7741-A6C1-D675C50F11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63" name="Freeform 973">
                    <a:extLst>
                      <a:ext uri="{FF2B5EF4-FFF2-40B4-BE49-F238E27FC236}">
                        <a16:creationId xmlns:a16="http://schemas.microsoft.com/office/drawing/2014/main" id="{DE88E5C8-6504-3D43-A3AF-BCAEB9EF61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64" name="Freeform 974">
                    <a:extLst>
                      <a:ext uri="{FF2B5EF4-FFF2-40B4-BE49-F238E27FC236}">
                        <a16:creationId xmlns:a16="http://schemas.microsoft.com/office/drawing/2014/main" id="{13651564-7FC1-114F-A269-35AF401187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65" name="Oval 975">
                    <a:extLst>
                      <a:ext uri="{FF2B5EF4-FFF2-40B4-BE49-F238E27FC236}">
                        <a16:creationId xmlns:a16="http://schemas.microsoft.com/office/drawing/2014/main" id="{7DA4DF9E-ECB3-7E46-833F-E5EBA92F63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66" name="Freeform 976">
                    <a:extLst>
                      <a:ext uri="{FF2B5EF4-FFF2-40B4-BE49-F238E27FC236}">
                        <a16:creationId xmlns:a16="http://schemas.microsoft.com/office/drawing/2014/main" id="{21EAEFF3-18DC-8240-82B0-822E1C61F2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67" name="AutoShape 977">
                    <a:extLst>
                      <a:ext uri="{FF2B5EF4-FFF2-40B4-BE49-F238E27FC236}">
                        <a16:creationId xmlns:a16="http://schemas.microsoft.com/office/drawing/2014/main" id="{83B2DF90-F16A-F041-96D7-F74087DDBD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68" name="AutoShape 978">
                    <a:extLst>
                      <a:ext uri="{FF2B5EF4-FFF2-40B4-BE49-F238E27FC236}">
                        <a16:creationId xmlns:a16="http://schemas.microsoft.com/office/drawing/2014/main" id="{93DB74E5-66C8-F84B-9C34-549CF6B809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69" name="Oval 979">
                    <a:extLst>
                      <a:ext uri="{FF2B5EF4-FFF2-40B4-BE49-F238E27FC236}">
                        <a16:creationId xmlns:a16="http://schemas.microsoft.com/office/drawing/2014/main" id="{306BC6AF-90F0-DE49-84C3-478A9F811A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70" name="Oval 980">
                    <a:extLst>
                      <a:ext uri="{FF2B5EF4-FFF2-40B4-BE49-F238E27FC236}">
                        <a16:creationId xmlns:a16="http://schemas.microsoft.com/office/drawing/2014/main" id="{DBA7E1CD-72BA-A74B-A79F-5F0C3C1D51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71" name="Oval 981">
                    <a:extLst>
                      <a:ext uri="{FF2B5EF4-FFF2-40B4-BE49-F238E27FC236}">
                        <a16:creationId xmlns:a16="http://schemas.microsoft.com/office/drawing/2014/main" id="{A858F6A7-0B30-634A-AB04-2846C73E02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72" name="Rectangle 982">
                    <a:extLst>
                      <a:ext uri="{FF2B5EF4-FFF2-40B4-BE49-F238E27FC236}">
                        <a16:creationId xmlns:a16="http://schemas.microsoft.com/office/drawing/2014/main" id="{A884C742-05FC-D449-B87E-20D6EB1BF6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36" name="Group 1110">
                <a:extLst>
                  <a:ext uri="{FF2B5EF4-FFF2-40B4-BE49-F238E27FC236}">
                    <a16:creationId xmlns:a16="http://schemas.microsoft.com/office/drawing/2014/main" id="{7748FFC1-6505-D84E-8A46-6E17651657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68038" y="3829780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213" name="Picture 3">
                  <a:extLst>
                    <a:ext uri="{FF2B5EF4-FFF2-40B4-BE49-F238E27FC236}">
                      <a16:creationId xmlns:a16="http://schemas.microsoft.com/office/drawing/2014/main" id="{ABC25986-660B-5847-9BBD-97EA30CB5CB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214" name="Group 950">
                  <a:extLst>
                    <a:ext uri="{FF2B5EF4-FFF2-40B4-BE49-F238E27FC236}">
                      <a16:creationId xmlns:a16="http://schemas.microsoft.com/office/drawing/2014/main" id="{09ADFF19-D42B-274E-B947-2C947C83CD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215" name="Freeform 951">
                    <a:extLst>
                      <a:ext uri="{FF2B5EF4-FFF2-40B4-BE49-F238E27FC236}">
                        <a16:creationId xmlns:a16="http://schemas.microsoft.com/office/drawing/2014/main" id="{F6F1BBF9-CEB3-B044-A2A9-F8FA8C3CCE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16" name="Rectangle 952">
                    <a:extLst>
                      <a:ext uri="{FF2B5EF4-FFF2-40B4-BE49-F238E27FC236}">
                        <a16:creationId xmlns:a16="http://schemas.microsoft.com/office/drawing/2014/main" id="{09112957-C741-3442-BBDD-D1D4AFE55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17" name="Freeform 953">
                    <a:extLst>
                      <a:ext uri="{FF2B5EF4-FFF2-40B4-BE49-F238E27FC236}">
                        <a16:creationId xmlns:a16="http://schemas.microsoft.com/office/drawing/2014/main" id="{948A7F61-6A49-B84E-8FE3-C2913BC08D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18" name="Freeform 954">
                    <a:extLst>
                      <a:ext uri="{FF2B5EF4-FFF2-40B4-BE49-F238E27FC236}">
                        <a16:creationId xmlns:a16="http://schemas.microsoft.com/office/drawing/2014/main" id="{11F797E0-1F9F-0248-B693-00BED7B54B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19" name="Rectangle 955">
                    <a:extLst>
                      <a:ext uri="{FF2B5EF4-FFF2-40B4-BE49-F238E27FC236}">
                        <a16:creationId xmlns:a16="http://schemas.microsoft.com/office/drawing/2014/main" id="{BF7037DF-06D3-C448-981B-3FA7E3F2F4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220" name="Group 956">
                    <a:extLst>
                      <a:ext uri="{FF2B5EF4-FFF2-40B4-BE49-F238E27FC236}">
                        <a16:creationId xmlns:a16="http://schemas.microsoft.com/office/drawing/2014/main" id="{320F532F-1FD5-324C-965F-509FBF3D800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245" name="AutoShape 957">
                      <a:extLst>
                        <a:ext uri="{FF2B5EF4-FFF2-40B4-BE49-F238E27FC236}">
                          <a16:creationId xmlns:a16="http://schemas.microsoft.com/office/drawing/2014/main" id="{5B4E4266-75AA-C346-9D72-3EC64F7BCC2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46" name="AutoShape 958">
                      <a:extLst>
                        <a:ext uri="{FF2B5EF4-FFF2-40B4-BE49-F238E27FC236}">
                          <a16:creationId xmlns:a16="http://schemas.microsoft.com/office/drawing/2014/main" id="{5C2A8678-470A-D14D-8326-54A99A27932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21" name="Rectangle 959">
                    <a:extLst>
                      <a:ext uri="{FF2B5EF4-FFF2-40B4-BE49-F238E27FC236}">
                        <a16:creationId xmlns:a16="http://schemas.microsoft.com/office/drawing/2014/main" id="{C7E6DF36-E2BA-EB40-ABAB-B9988840CF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222" name="Group 960">
                    <a:extLst>
                      <a:ext uri="{FF2B5EF4-FFF2-40B4-BE49-F238E27FC236}">
                        <a16:creationId xmlns:a16="http://schemas.microsoft.com/office/drawing/2014/main" id="{27E13843-ADCA-B941-8223-B780FF090BB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243" name="AutoShape 961">
                      <a:extLst>
                        <a:ext uri="{FF2B5EF4-FFF2-40B4-BE49-F238E27FC236}">
                          <a16:creationId xmlns:a16="http://schemas.microsoft.com/office/drawing/2014/main" id="{3A88802A-218E-6A43-8006-F9DFD9473E4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44" name="AutoShape 962">
                      <a:extLst>
                        <a:ext uri="{FF2B5EF4-FFF2-40B4-BE49-F238E27FC236}">
                          <a16:creationId xmlns:a16="http://schemas.microsoft.com/office/drawing/2014/main" id="{E3BC9762-8582-B543-A290-B7E012B3DE1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23" name="Rectangle 963">
                    <a:extLst>
                      <a:ext uri="{FF2B5EF4-FFF2-40B4-BE49-F238E27FC236}">
                        <a16:creationId xmlns:a16="http://schemas.microsoft.com/office/drawing/2014/main" id="{18D446BB-3758-B64F-AFB6-C6D63C87DC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24" name="Rectangle 964">
                    <a:extLst>
                      <a:ext uri="{FF2B5EF4-FFF2-40B4-BE49-F238E27FC236}">
                        <a16:creationId xmlns:a16="http://schemas.microsoft.com/office/drawing/2014/main" id="{0D90F07F-4335-1541-9F09-82C67F4CCB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225" name="Group 965">
                    <a:extLst>
                      <a:ext uri="{FF2B5EF4-FFF2-40B4-BE49-F238E27FC236}">
                        <a16:creationId xmlns:a16="http://schemas.microsoft.com/office/drawing/2014/main" id="{2407C1B8-E962-4A46-8C66-95D2FDC2959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241" name="AutoShape 966">
                      <a:extLst>
                        <a:ext uri="{FF2B5EF4-FFF2-40B4-BE49-F238E27FC236}">
                          <a16:creationId xmlns:a16="http://schemas.microsoft.com/office/drawing/2014/main" id="{101187E0-8B6E-0D4C-A9B1-796C031E993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42" name="AutoShape 967">
                      <a:extLst>
                        <a:ext uri="{FF2B5EF4-FFF2-40B4-BE49-F238E27FC236}">
                          <a16:creationId xmlns:a16="http://schemas.microsoft.com/office/drawing/2014/main" id="{69EEDBBF-3734-0D45-818E-E7C9C46F56F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26" name="Freeform 968">
                    <a:extLst>
                      <a:ext uri="{FF2B5EF4-FFF2-40B4-BE49-F238E27FC236}">
                        <a16:creationId xmlns:a16="http://schemas.microsoft.com/office/drawing/2014/main" id="{A5530117-CC03-0D49-8D2C-6E0DFC1660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4227" name="Group 969">
                    <a:extLst>
                      <a:ext uri="{FF2B5EF4-FFF2-40B4-BE49-F238E27FC236}">
                        <a16:creationId xmlns:a16="http://schemas.microsoft.com/office/drawing/2014/main" id="{532C73EC-136D-4241-8A77-C694C3FECEA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239" name="AutoShape 970">
                      <a:extLst>
                        <a:ext uri="{FF2B5EF4-FFF2-40B4-BE49-F238E27FC236}">
                          <a16:creationId xmlns:a16="http://schemas.microsoft.com/office/drawing/2014/main" id="{CBB41D50-1420-0049-AC87-B48CAE8A76C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40" name="AutoShape 971">
                      <a:extLst>
                        <a:ext uri="{FF2B5EF4-FFF2-40B4-BE49-F238E27FC236}">
                          <a16:creationId xmlns:a16="http://schemas.microsoft.com/office/drawing/2014/main" id="{5B8A5878-2927-0E43-AE85-BB07D0B0AE2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228" name="Rectangle 972">
                    <a:extLst>
                      <a:ext uri="{FF2B5EF4-FFF2-40B4-BE49-F238E27FC236}">
                        <a16:creationId xmlns:a16="http://schemas.microsoft.com/office/drawing/2014/main" id="{8181E321-7960-AD44-B079-E65314895E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29" name="Freeform 973">
                    <a:extLst>
                      <a:ext uri="{FF2B5EF4-FFF2-40B4-BE49-F238E27FC236}">
                        <a16:creationId xmlns:a16="http://schemas.microsoft.com/office/drawing/2014/main" id="{FC8A041C-7EAD-D241-ACC2-EDD4AF353A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30" name="Freeform 974">
                    <a:extLst>
                      <a:ext uri="{FF2B5EF4-FFF2-40B4-BE49-F238E27FC236}">
                        <a16:creationId xmlns:a16="http://schemas.microsoft.com/office/drawing/2014/main" id="{2ACB0CEA-4401-574E-BA0A-F79EED9E9D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31" name="Oval 975">
                    <a:extLst>
                      <a:ext uri="{FF2B5EF4-FFF2-40B4-BE49-F238E27FC236}">
                        <a16:creationId xmlns:a16="http://schemas.microsoft.com/office/drawing/2014/main" id="{E2BD881E-E4C4-7246-9F00-ED506F4A41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32" name="Freeform 976">
                    <a:extLst>
                      <a:ext uri="{FF2B5EF4-FFF2-40B4-BE49-F238E27FC236}">
                        <a16:creationId xmlns:a16="http://schemas.microsoft.com/office/drawing/2014/main" id="{BF653734-CBF6-C84D-84D3-9D1F48894C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233" name="AutoShape 977">
                    <a:extLst>
                      <a:ext uri="{FF2B5EF4-FFF2-40B4-BE49-F238E27FC236}">
                        <a16:creationId xmlns:a16="http://schemas.microsoft.com/office/drawing/2014/main" id="{83BF0E8E-08CF-AE46-8057-3595A68B41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34" name="AutoShape 978">
                    <a:extLst>
                      <a:ext uri="{FF2B5EF4-FFF2-40B4-BE49-F238E27FC236}">
                        <a16:creationId xmlns:a16="http://schemas.microsoft.com/office/drawing/2014/main" id="{2F6CACC1-3107-5E44-9CE0-423267340A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35" name="Oval 979">
                    <a:extLst>
                      <a:ext uri="{FF2B5EF4-FFF2-40B4-BE49-F238E27FC236}">
                        <a16:creationId xmlns:a16="http://schemas.microsoft.com/office/drawing/2014/main" id="{DFFDE8C5-5C88-8249-98E5-7A9EA610E3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36" name="Oval 980">
                    <a:extLst>
                      <a:ext uri="{FF2B5EF4-FFF2-40B4-BE49-F238E27FC236}">
                        <a16:creationId xmlns:a16="http://schemas.microsoft.com/office/drawing/2014/main" id="{AB2A1091-EBDE-2745-871F-8ED6CA4CB0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37" name="Oval 981">
                    <a:extLst>
                      <a:ext uri="{FF2B5EF4-FFF2-40B4-BE49-F238E27FC236}">
                        <a16:creationId xmlns:a16="http://schemas.microsoft.com/office/drawing/2014/main" id="{D14EED52-EE51-384D-967B-FFDDF7702B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38" name="Rectangle 982">
                    <a:extLst>
                      <a:ext uri="{FF2B5EF4-FFF2-40B4-BE49-F238E27FC236}">
                        <a16:creationId xmlns:a16="http://schemas.microsoft.com/office/drawing/2014/main" id="{1A064D30-C18C-FD48-90BD-D0AC9F8C68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37" name="Group 1111">
                <a:extLst>
                  <a:ext uri="{FF2B5EF4-FFF2-40B4-BE49-F238E27FC236}">
                    <a16:creationId xmlns:a16="http://schemas.microsoft.com/office/drawing/2014/main" id="{63688B10-3CA2-0C4C-AC5F-5ED1010902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2838" y="5630065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179" name="Picture 3">
                  <a:extLst>
                    <a:ext uri="{FF2B5EF4-FFF2-40B4-BE49-F238E27FC236}">
                      <a16:creationId xmlns:a16="http://schemas.microsoft.com/office/drawing/2014/main" id="{132988F5-D98C-964E-A693-F53D6AC3AF6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180" name="Group 950">
                  <a:extLst>
                    <a:ext uri="{FF2B5EF4-FFF2-40B4-BE49-F238E27FC236}">
                      <a16:creationId xmlns:a16="http://schemas.microsoft.com/office/drawing/2014/main" id="{586CC089-82D3-9A44-A61E-3BF74CC99D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181" name="Freeform 951">
                    <a:extLst>
                      <a:ext uri="{FF2B5EF4-FFF2-40B4-BE49-F238E27FC236}">
                        <a16:creationId xmlns:a16="http://schemas.microsoft.com/office/drawing/2014/main" id="{735BC969-3DA1-8343-9917-D0C4A886E9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182" name="Rectangle 952">
                    <a:extLst>
                      <a:ext uri="{FF2B5EF4-FFF2-40B4-BE49-F238E27FC236}">
                        <a16:creationId xmlns:a16="http://schemas.microsoft.com/office/drawing/2014/main" id="{7DF346B4-1DC1-9E48-8B4C-8A9C5671F0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183" name="Freeform 953">
                    <a:extLst>
                      <a:ext uri="{FF2B5EF4-FFF2-40B4-BE49-F238E27FC236}">
                        <a16:creationId xmlns:a16="http://schemas.microsoft.com/office/drawing/2014/main" id="{42E93B7C-838D-DE47-A309-84BDEEDEB6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184" name="Freeform 954">
                    <a:extLst>
                      <a:ext uri="{FF2B5EF4-FFF2-40B4-BE49-F238E27FC236}">
                        <a16:creationId xmlns:a16="http://schemas.microsoft.com/office/drawing/2014/main" id="{C91B187A-F69A-934B-96EC-9CB2356695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185" name="Rectangle 955">
                    <a:extLst>
                      <a:ext uri="{FF2B5EF4-FFF2-40B4-BE49-F238E27FC236}">
                        <a16:creationId xmlns:a16="http://schemas.microsoft.com/office/drawing/2014/main" id="{7D54F33E-54A3-3747-A2F2-0DF233A6F5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186" name="Group 956">
                    <a:extLst>
                      <a:ext uri="{FF2B5EF4-FFF2-40B4-BE49-F238E27FC236}">
                        <a16:creationId xmlns:a16="http://schemas.microsoft.com/office/drawing/2014/main" id="{E25BCAF3-8B48-F44F-B38A-00BFDDE0E5A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211" name="AutoShape 957">
                      <a:extLst>
                        <a:ext uri="{FF2B5EF4-FFF2-40B4-BE49-F238E27FC236}">
                          <a16:creationId xmlns:a16="http://schemas.microsoft.com/office/drawing/2014/main" id="{EAA3E11F-E9E6-7F47-B84A-569C5EFFB4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12" name="AutoShape 958">
                      <a:extLst>
                        <a:ext uri="{FF2B5EF4-FFF2-40B4-BE49-F238E27FC236}">
                          <a16:creationId xmlns:a16="http://schemas.microsoft.com/office/drawing/2014/main" id="{3424F322-3055-9748-A32E-3A4C8AD6B6A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187" name="Rectangle 959">
                    <a:extLst>
                      <a:ext uri="{FF2B5EF4-FFF2-40B4-BE49-F238E27FC236}">
                        <a16:creationId xmlns:a16="http://schemas.microsoft.com/office/drawing/2014/main" id="{3BE15F0A-93E1-104C-8671-F23F447BD6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188" name="Group 960">
                    <a:extLst>
                      <a:ext uri="{FF2B5EF4-FFF2-40B4-BE49-F238E27FC236}">
                        <a16:creationId xmlns:a16="http://schemas.microsoft.com/office/drawing/2014/main" id="{A783FCB0-DD9C-E043-A9BE-DE3BA81EE40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209" name="AutoShape 961">
                      <a:extLst>
                        <a:ext uri="{FF2B5EF4-FFF2-40B4-BE49-F238E27FC236}">
                          <a16:creationId xmlns:a16="http://schemas.microsoft.com/office/drawing/2014/main" id="{9BFDA089-AD73-5C4E-8637-F85428CB4BC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10" name="AutoShape 962">
                      <a:extLst>
                        <a:ext uri="{FF2B5EF4-FFF2-40B4-BE49-F238E27FC236}">
                          <a16:creationId xmlns:a16="http://schemas.microsoft.com/office/drawing/2014/main" id="{022F2AF4-C3ED-A34D-BF89-32D8E4B29C3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189" name="Rectangle 963">
                    <a:extLst>
                      <a:ext uri="{FF2B5EF4-FFF2-40B4-BE49-F238E27FC236}">
                        <a16:creationId xmlns:a16="http://schemas.microsoft.com/office/drawing/2014/main" id="{53EB4C46-F9E2-2949-8E19-5915942260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190" name="Rectangle 964">
                    <a:extLst>
                      <a:ext uri="{FF2B5EF4-FFF2-40B4-BE49-F238E27FC236}">
                        <a16:creationId xmlns:a16="http://schemas.microsoft.com/office/drawing/2014/main" id="{40B67C1C-F7A7-C34D-A50E-7B7A644787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191" name="Group 965">
                    <a:extLst>
                      <a:ext uri="{FF2B5EF4-FFF2-40B4-BE49-F238E27FC236}">
                        <a16:creationId xmlns:a16="http://schemas.microsoft.com/office/drawing/2014/main" id="{D11D60DC-5FDB-EB4A-B6B0-53EB69C6906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207" name="AutoShape 966">
                      <a:extLst>
                        <a:ext uri="{FF2B5EF4-FFF2-40B4-BE49-F238E27FC236}">
                          <a16:creationId xmlns:a16="http://schemas.microsoft.com/office/drawing/2014/main" id="{39F66139-0570-A64A-B903-3E36DEEDD85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08" name="AutoShape 967">
                      <a:extLst>
                        <a:ext uri="{FF2B5EF4-FFF2-40B4-BE49-F238E27FC236}">
                          <a16:creationId xmlns:a16="http://schemas.microsoft.com/office/drawing/2014/main" id="{12F74A89-FB2F-644A-8EB0-4EFD2315F3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192" name="Freeform 968">
                    <a:extLst>
                      <a:ext uri="{FF2B5EF4-FFF2-40B4-BE49-F238E27FC236}">
                        <a16:creationId xmlns:a16="http://schemas.microsoft.com/office/drawing/2014/main" id="{0FBA322F-0E08-4543-92E2-49872882FE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4193" name="Group 969">
                    <a:extLst>
                      <a:ext uri="{FF2B5EF4-FFF2-40B4-BE49-F238E27FC236}">
                        <a16:creationId xmlns:a16="http://schemas.microsoft.com/office/drawing/2014/main" id="{22727495-0D9C-9D4B-B500-20A9C656C19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205" name="AutoShape 970">
                      <a:extLst>
                        <a:ext uri="{FF2B5EF4-FFF2-40B4-BE49-F238E27FC236}">
                          <a16:creationId xmlns:a16="http://schemas.microsoft.com/office/drawing/2014/main" id="{F6C374DA-8DDA-D241-8C36-76384B99E59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206" name="AutoShape 971">
                      <a:extLst>
                        <a:ext uri="{FF2B5EF4-FFF2-40B4-BE49-F238E27FC236}">
                          <a16:creationId xmlns:a16="http://schemas.microsoft.com/office/drawing/2014/main" id="{6606F760-8794-F14F-B69C-88C19D6630F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194" name="Rectangle 972">
                    <a:extLst>
                      <a:ext uri="{FF2B5EF4-FFF2-40B4-BE49-F238E27FC236}">
                        <a16:creationId xmlns:a16="http://schemas.microsoft.com/office/drawing/2014/main" id="{8B5209F5-0805-1E4B-BB7D-AF2A65A1B1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195" name="Freeform 973">
                    <a:extLst>
                      <a:ext uri="{FF2B5EF4-FFF2-40B4-BE49-F238E27FC236}">
                        <a16:creationId xmlns:a16="http://schemas.microsoft.com/office/drawing/2014/main" id="{6FE19D70-F2B7-E046-8A9D-89EB8A576F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196" name="Freeform 974">
                    <a:extLst>
                      <a:ext uri="{FF2B5EF4-FFF2-40B4-BE49-F238E27FC236}">
                        <a16:creationId xmlns:a16="http://schemas.microsoft.com/office/drawing/2014/main" id="{9F039815-24B8-0F47-B17E-E8DA8E1413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197" name="Oval 975">
                    <a:extLst>
                      <a:ext uri="{FF2B5EF4-FFF2-40B4-BE49-F238E27FC236}">
                        <a16:creationId xmlns:a16="http://schemas.microsoft.com/office/drawing/2014/main" id="{DBE12ABE-7884-C14B-B6EF-9986B9699F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198" name="Freeform 976">
                    <a:extLst>
                      <a:ext uri="{FF2B5EF4-FFF2-40B4-BE49-F238E27FC236}">
                        <a16:creationId xmlns:a16="http://schemas.microsoft.com/office/drawing/2014/main" id="{693D7F73-DD2C-E74A-B9EF-4B3BE24656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199" name="AutoShape 977">
                    <a:extLst>
                      <a:ext uri="{FF2B5EF4-FFF2-40B4-BE49-F238E27FC236}">
                        <a16:creationId xmlns:a16="http://schemas.microsoft.com/office/drawing/2014/main" id="{A59830E7-CF51-584A-B0B9-FDD9E66B5C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00" name="AutoShape 978">
                    <a:extLst>
                      <a:ext uri="{FF2B5EF4-FFF2-40B4-BE49-F238E27FC236}">
                        <a16:creationId xmlns:a16="http://schemas.microsoft.com/office/drawing/2014/main" id="{CF4E38DF-02D7-4941-9B02-C6CDB64009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01" name="Oval 979">
                    <a:extLst>
                      <a:ext uri="{FF2B5EF4-FFF2-40B4-BE49-F238E27FC236}">
                        <a16:creationId xmlns:a16="http://schemas.microsoft.com/office/drawing/2014/main" id="{59495E51-586A-C34D-89B7-AEA0D72D46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02" name="Oval 980">
                    <a:extLst>
                      <a:ext uri="{FF2B5EF4-FFF2-40B4-BE49-F238E27FC236}">
                        <a16:creationId xmlns:a16="http://schemas.microsoft.com/office/drawing/2014/main" id="{20C8E197-143F-5345-AEF8-54327DCA1F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03" name="Oval 981">
                    <a:extLst>
                      <a:ext uri="{FF2B5EF4-FFF2-40B4-BE49-F238E27FC236}">
                        <a16:creationId xmlns:a16="http://schemas.microsoft.com/office/drawing/2014/main" id="{5E9B1C72-A47D-B74A-9E0A-78BB6D7F36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204" name="Rectangle 982">
                    <a:extLst>
                      <a:ext uri="{FF2B5EF4-FFF2-40B4-BE49-F238E27FC236}">
                        <a16:creationId xmlns:a16="http://schemas.microsoft.com/office/drawing/2014/main" id="{7B16A707-B72C-7E4C-81A5-597858293B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38" name="Group 1115">
                <a:extLst>
                  <a:ext uri="{FF2B5EF4-FFF2-40B4-BE49-F238E27FC236}">
                    <a16:creationId xmlns:a16="http://schemas.microsoft.com/office/drawing/2014/main" id="{501AC210-7162-A14B-B03B-E46C8F9FA7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07615" y="4368892"/>
                <a:ext cx="990551" cy="731635"/>
                <a:chOff x="7707615" y="4368892"/>
                <a:chExt cx="990551" cy="731635"/>
              </a:xfrm>
            </p:grpSpPr>
            <p:pic>
              <p:nvPicPr>
                <p:cNvPr id="214079" name="Picture 1159">
                  <a:extLst>
                    <a:ext uri="{FF2B5EF4-FFF2-40B4-BE49-F238E27FC236}">
                      <a16:creationId xmlns:a16="http://schemas.microsoft.com/office/drawing/2014/main" id="{3EEA3963-4E11-E242-A3D8-6FF58800B9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71833" y="4640202"/>
                  <a:ext cx="822008" cy="460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14080" name="Group 249">
                  <a:extLst>
                    <a:ext uri="{FF2B5EF4-FFF2-40B4-BE49-F238E27FC236}">
                      <a16:creationId xmlns:a16="http://schemas.microsoft.com/office/drawing/2014/main" id="{559CEC6E-1FFA-E24A-8417-DBCCEC6705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7707615" y="4368892"/>
                  <a:ext cx="225953" cy="395900"/>
                  <a:chOff x="4140" y="429"/>
                  <a:chExt cx="1425" cy="2396"/>
                </a:xfrm>
              </p:grpSpPr>
              <p:sp>
                <p:nvSpPr>
                  <p:cNvPr id="214147" name="Freeform 250">
                    <a:extLst>
                      <a:ext uri="{FF2B5EF4-FFF2-40B4-BE49-F238E27FC236}">
                        <a16:creationId xmlns:a16="http://schemas.microsoft.com/office/drawing/2014/main" id="{32FA948E-BFDC-B344-900D-B39BB398DA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9 w 354"/>
                      <a:gd name="T1" fmla="*/ 0 h 2742"/>
                      <a:gd name="T2" fmla="*/ 47 w 354"/>
                      <a:gd name="T3" fmla="*/ 66 h 2742"/>
                      <a:gd name="T4" fmla="*/ 46 w 354"/>
                      <a:gd name="T5" fmla="*/ 510 h 2742"/>
                      <a:gd name="T6" fmla="*/ 0 w 354"/>
                      <a:gd name="T7" fmla="*/ 534 h 2742"/>
                      <a:gd name="T8" fmla="*/ 9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9" name="Rectangle 251">
                    <a:extLst>
                      <a:ext uri="{FF2B5EF4-FFF2-40B4-BE49-F238E27FC236}">
                        <a16:creationId xmlns:a16="http://schemas.microsoft.com/office/drawing/2014/main" id="{4FCCA3B9-9C41-D24C-ABFE-36C6E3EF22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4" y="433"/>
                    <a:ext cx="1051" cy="227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14149" name="Freeform 252">
                    <a:extLst>
                      <a:ext uri="{FF2B5EF4-FFF2-40B4-BE49-F238E27FC236}">
                        <a16:creationId xmlns:a16="http://schemas.microsoft.com/office/drawing/2014/main" id="{0E66DCD0-CA20-9449-8805-8E4E75E914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29 w 211"/>
                      <a:gd name="T3" fmla="*/ 43 h 2537"/>
                      <a:gd name="T4" fmla="*/ 2 w 211"/>
                      <a:gd name="T5" fmla="*/ 48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150" name="Freeform 253">
                    <a:extLst>
                      <a:ext uri="{FF2B5EF4-FFF2-40B4-BE49-F238E27FC236}">
                        <a16:creationId xmlns:a16="http://schemas.microsoft.com/office/drawing/2014/main" id="{552E8F95-7D3D-484E-A134-00B9CE9C93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5 h 226"/>
                      <a:gd name="T4" fmla="*/ 45 w 328"/>
                      <a:gd name="T5" fmla="*/ 45 h 226"/>
                      <a:gd name="T6" fmla="*/ 0 w 328"/>
                      <a:gd name="T7" fmla="*/ 19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2" name="Rectangle 254">
                    <a:extLst>
                      <a:ext uri="{FF2B5EF4-FFF2-40B4-BE49-F238E27FC236}">
                        <a16:creationId xmlns:a16="http://schemas.microsoft.com/office/drawing/2014/main" id="{6C418519-1151-E347-A6E2-34F8090973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4" y="692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214152" name="Group 255">
                    <a:extLst>
                      <a:ext uri="{FF2B5EF4-FFF2-40B4-BE49-F238E27FC236}">
                        <a16:creationId xmlns:a16="http://schemas.microsoft.com/office/drawing/2014/main" id="{B8D238DD-2FFA-2543-83C3-50D63420FD6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1258" name="AutoShape 256">
                      <a:extLst>
                        <a:ext uri="{FF2B5EF4-FFF2-40B4-BE49-F238E27FC236}">
                          <a16:creationId xmlns:a16="http://schemas.microsoft.com/office/drawing/2014/main" id="{0E9DD485-9924-C24F-BF12-406FB2731D0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6" y="2591"/>
                      <a:ext cx="725" cy="12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259" name="AutoShape 257">
                      <a:extLst>
                        <a:ext uri="{FF2B5EF4-FFF2-40B4-BE49-F238E27FC236}">
                          <a16:creationId xmlns:a16="http://schemas.microsoft.com/office/drawing/2014/main" id="{A6F81680-4F96-A241-AB5A-DD079EBF4A1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9" y="2591"/>
                      <a:ext cx="700" cy="101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234" name="Rectangle 258">
                    <a:extLst>
                      <a:ext uri="{FF2B5EF4-FFF2-40B4-BE49-F238E27FC236}">
                        <a16:creationId xmlns:a16="http://schemas.microsoft.com/office/drawing/2014/main" id="{909C5B8C-1CD5-DC4E-9EDC-4D57F2F469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1019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214154" name="Group 259">
                    <a:extLst>
                      <a:ext uri="{FF2B5EF4-FFF2-40B4-BE49-F238E27FC236}">
                        <a16:creationId xmlns:a16="http://schemas.microsoft.com/office/drawing/2014/main" id="{FEAC3470-AE01-DB49-BFFF-0A595B7C643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1256" name="AutoShape 260">
                      <a:extLst>
                        <a:ext uri="{FF2B5EF4-FFF2-40B4-BE49-F238E27FC236}">
                          <a16:creationId xmlns:a16="http://schemas.microsoft.com/office/drawing/2014/main" id="{BB1F31AD-F226-A343-9747-498C2BD918E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1" y="2594"/>
                      <a:ext cx="725" cy="14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257" name="AutoShape 261">
                      <a:extLst>
                        <a:ext uri="{FF2B5EF4-FFF2-40B4-BE49-F238E27FC236}">
                          <a16:creationId xmlns:a16="http://schemas.microsoft.com/office/drawing/2014/main" id="{6B06EB69-6CFD-B043-99AC-DA0DC48E6E2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4" y="2614"/>
                      <a:ext cx="687" cy="10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236" name="Rectangle 262">
                    <a:extLst>
                      <a:ext uri="{FF2B5EF4-FFF2-40B4-BE49-F238E27FC236}">
                        <a16:creationId xmlns:a16="http://schemas.microsoft.com/office/drawing/2014/main" id="{C309DAA6-4E33-CE47-BD8F-34A00B3F92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1365"/>
                    <a:ext cx="591" cy="3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37" name="Rectangle 263">
                    <a:extLst>
                      <a:ext uri="{FF2B5EF4-FFF2-40B4-BE49-F238E27FC236}">
                        <a16:creationId xmlns:a16="http://schemas.microsoft.com/office/drawing/2014/main" id="{31FE18AD-88FB-7249-A1E2-F59F36B1E9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4" y="1653"/>
                    <a:ext cx="59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214157" name="Group 264">
                    <a:extLst>
                      <a:ext uri="{FF2B5EF4-FFF2-40B4-BE49-F238E27FC236}">
                        <a16:creationId xmlns:a16="http://schemas.microsoft.com/office/drawing/2014/main" id="{C781639A-B9E3-1F41-A1F2-2D6BC71436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1254" name="AutoShape 265">
                      <a:extLst>
                        <a:ext uri="{FF2B5EF4-FFF2-40B4-BE49-F238E27FC236}">
                          <a16:creationId xmlns:a16="http://schemas.microsoft.com/office/drawing/2014/main" id="{F3B27AEF-462F-714A-925E-CD57B30D2A3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4" y="2592"/>
                      <a:ext cx="711" cy="11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255" name="AutoShape 266">
                      <a:extLst>
                        <a:ext uri="{FF2B5EF4-FFF2-40B4-BE49-F238E27FC236}">
                          <a16:creationId xmlns:a16="http://schemas.microsoft.com/office/drawing/2014/main" id="{3DCA27E7-F791-C542-9A1B-4C168AFF853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6" y="2610"/>
                      <a:ext cx="674" cy="8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158" name="Freeform 267">
                    <a:extLst>
                      <a:ext uri="{FF2B5EF4-FFF2-40B4-BE49-F238E27FC236}">
                        <a16:creationId xmlns:a16="http://schemas.microsoft.com/office/drawing/2014/main" id="{AECDB4C9-5621-594D-AECC-69FC51E6FA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4 h 226"/>
                      <a:gd name="T4" fmla="*/ 45 w 328"/>
                      <a:gd name="T5" fmla="*/ 43 h 226"/>
                      <a:gd name="T6" fmla="*/ 0 w 328"/>
                      <a:gd name="T7" fmla="*/ 1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4159" name="Group 268">
                    <a:extLst>
                      <a:ext uri="{FF2B5EF4-FFF2-40B4-BE49-F238E27FC236}">
                        <a16:creationId xmlns:a16="http://schemas.microsoft.com/office/drawing/2014/main" id="{530F28CF-4DEF-CE42-BCA2-AB61FC970C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1252" name="AutoShape 269">
                      <a:extLst>
                        <a:ext uri="{FF2B5EF4-FFF2-40B4-BE49-F238E27FC236}">
                          <a16:creationId xmlns:a16="http://schemas.microsoft.com/office/drawing/2014/main" id="{E3D43DA1-A342-2141-803A-DA7E4021571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6" y="2568"/>
                      <a:ext cx="698" cy="163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253" name="AutoShape 270">
                      <a:extLst>
                        <a:ext uri="{FF2B5EF4-FFF2-40B4-BE49-F238E27FC236}">
                          <a16:creationId xmlns:a16="http://schemas.microsoft.com/office/drawing/2014/main" id="{0B518669-996F-A040-AA1A-27FF078C059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9" y="2587"/>
                      <a:ext cx="661" cy="115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241" name="Rectangle 271">
                    <a:extLst>
                      <a:ext uri="{FF2B5EF4-FFF2-40B4-BE49-F238E27FC236}">
                        <a16:creationId xmlns:a16="http://schemas.microsoft.com/office/drawing/2014/main" id="{96F43160-19A6-3545-87F1-FA06C63970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55" y="433"/>
                    <a:ext cx="60" cy="228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14161" name="Freeform 272">
                    <a:extLst>
                      <a:ext uri="{FF2B5EF4-FFF2-40B4-BE49-F238E27FC236}">
                        <a16:creationId xmlns:a16="http://schemas.microsoft.com/office/drawing/2014/main" id="{7428AD33-7871-0D4F-8C8D-5C6B9723A2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40 w 296"/>
                      <a:gd name="T3" fmla="*/ 27 h 256"/>
                      <a:gd name="T4" fmla="*/ 40 w 296"/>
                      <a:gd name="T5" fmla="*/ 49 h 256"/>
                      <a:gd name="T6" fmla="*/ 0 w 296"/>
                      <a:gd name="T7" fmla="*/ 18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162" name="Freeform 273">
                    <a:extLst>
                      <a:ext uri="{FF2B5EF4-FFF2-40B4-BE49-F238E27FC236}">
                        <a16:creationId xmlns:a16="http://schemas.microsoft.com/office/drawing/2014/main" id="{CBE613F3-A88D-8D43-AC9A-847B88C8EC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42 w 304"/>
                      <a:gd name="T3" fmla="*/ 32 h 288"/>
                      <a:gd name="T4" fmla="*/ 39 w 304"/>
                      <a:gd name="T5" fmla="*/ 57 h 288"/>
                      <a:gd name="T6" fmla="*/ 2 w 304"/>
                      <a:gd name="T7" fmla="*/ 24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44" name="Oval 274">
                    <a:extLst>
                      <a:ext uri="{FF2B5EF4-FFF2-40B4-BE49-F238E27FC236}">
                        <a16:creationId xmlns:a16="http://schemas.microsoft.com/office/drawing/2014/main" id="{D866BE52-F00D-CE45-88F2-C6143416B4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6" y="2614"/>
                    <a:ext cx="50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14164" name="Freeform 275">
                    <a:extLst>
                      <a:ext uri="{FF2B5EF4-FFF2-40B4-BE49-F238E27FC236}">
                        <a16:creationId xmlns:a16="http://schemas.microsoft.com/office/drawing/2014/main" id="{F99F046E-BDF2-CB4B-A95C-91E1BB5C68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21 h 240"/>
                      <a:gd name="T2" fmla="*/ 2 w 306"/>
                      <a:gd name="T3" fmla="*/ 48 h 240"/>
                      <a:gd name="T4" fmla="*/ 42 w 306"/>
                      <a:gd name="T5" fmla="*/ 22 h 240"/>
                      <a:gd name="T6" fmla="*/ 40 w 306"/>
                      <a:gd name="T7" fmla="*/ 0 h 240"/>
                      <a:gd name="T8" fmla="*/ 0 w 306"/>
                      <a:gd name="T9" fmla="*/ 21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46" name="AutoShape 276">
                    <a:extLst>
                      <a:ext uri="{FF2B5EF4-FFF2-40B4-BE49-F238E27FC236}">
                        <a16:creationId xmlns:a16="http://schemas.microsoft.com/office/drawing/2014/main" id="{CBEBD2C6-CFED-CB4F-BC79-868C395F7F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4" y="2681"/>
                    <a:ext cx="1202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47" name="AutoShape 277">
                    <a:extLst>
                      <a:ext uri="{FF2B5EF4-FFF2-40B4-BE49-F238E27FC236}">
                        <a16:creationId xmlns:a16="http://schemas.microsoft.com/office/drawing/2014/main" id="{A37F0F82-C20D-E844-B043-F3B6AB4529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4" y="2710"/>
                    <a:ext cx="1071" cy="8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48" name="Oval 278">
                    <a:extLst>
                      <a:ext uri="{FF2B5EF4-FFF2-40B4-BE49-F238E27FC236}">
                        <a16:creationId xmlns:a16="http://schemas.microsoft.com/office/drawing/2014/main" id="{866EC59D-6138-6449-9AC8-0E4557B2BF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14" y="2383"/>
                    <a:ext cx="160" cy="144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49" name="Oval 279">
                    <a:extLst>
                      <a:ext uri="{FF2B5EF4-FFF2-40B4-BE49-F238E27FC236}">
                        <a16:creationId xmlns:a16="http://schemas.microsoft.com/office/drawing/2014/main" id="{B51FB6EE-FDF7-6241-A083-5351AB12DE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5" y="2383"/>
                    <a:ext cx="160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50" name="Oval 280">
                    <a:extLst>
                      <a:ext uri="{FF2B5EF4-FFF2-40B4-BE49-F238E27FC236}">
                        <a16:creationId xmlns:a16="http://schemas.microsoft.com/office/drawing/2014/main" id="{89A59A8D-6CEC-464D-9BD7-09E40E8639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65" y="2383"/>
                    <a:ext cx="160" cy="135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51" name="Rectangle 281">
                    <a:extLst>
                      <a:ext uri="{FF2B5EF4-FFF2-40B4-BE49-F238E27FC236}">
                        <a16:creationId xmlns:a16="http://schemas.microsoft.com/office/drawing/2014/main" id="{F0E1C006-B779-004D-B275-AD7CC5F63B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5" y="1836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grpSp>
              <p:nvGrpSpPr>
                <p:cNvPr id="214081" name="Group 249">
                  <a:extLst>
                    <a:ext uri="{FF2B5EF4-FFF2-40B4-BE49-F238E27FC236}">
                      <a16:creationId xmlns:a16="http://schemas.microsoft.com/office/drawing/2014/main" id="{4BE2179E-774D-C843-8DB9-3E128788BA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7939866" y="4369199"/>
                  <a:ext cx="225953" cy="395900"/>
                  <a:chOff x="4140" y="429"/>
                  <a:chExt cx="1425" cy="2396"/>
                </a:xfrm>
              </p:grpSpPr>
              <p:sp>
                <p:nvSpPr>
                  <p:cNvPr id="214115" name="Freeform 250">
                    <a:extLst>
                      <a:ext uri="{FF2B5EF4-FFF2-40B4-BE49-F238E27FC236}">
                        <a16:creationId xmlns:a16="http://schemas.microsoft.com/office/drawing/2014/main" id="{E86DD0C5-E60F-9A40-83F4-23079F91A7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9 w 354"/>
                      <a:gd name="T1" fmla="*/ 0 h 2742"/>
                      <a:gd name="T2" fmla="*/ 47 w 354"/>
                      <a:gd name="T3" fmla="*/ 66 h 2742"/>
                      <a:gd name="T4" fmla="*/ 46 w 354"/>
                      <a:gd name="T5" fmla="*/ 510 h 2742"/>
                      <a:gd name="T6" fmla="*/ 0 w 354"/>
                      <a:gd name="T7" fmla="*/ 534 h 2742"/>
                      <a:gd name="T8" fmla="*/ 9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7" name="Rectangle 251">
                    <a:extLst>
                      <a:ext uri="{FF2B5EF4-FFF2-40B4-BE49-F238E27FC236}">
                        <a16:creationId xmlns:a16="http://schemas.microsoft.com/office/drawing/2014/main" id="{031F551E-F66E-DC4F-BB0F-BDFD2A9862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7" y="431"/>
                    <a:ext cx="1051" cy="230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14117" name="Freeform 252">
                    <a:extLst>
                      <a:ext uri="{FF2B5EF4-FFF2-40B4-BE49-F238E27FC236}">
                        <a16:creationId xmlns:a16="http://schemas.microsoft.com/office/drawing/2014/main" id="{1F094852-FE6A-254E-AE59-F164949D4A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29 w 211"/>
                      <a:gd name="T3" fmla="*/ 43 h 2537"/>
                      <a:gd name="T4" fmla="*/ 2 w 211"/>
                      <a:gd name="T5" fmla="*/ 48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118" name="Freeform 253">
                    <a:extLst>
                      <a:ext uri="{FF2B5EF4-FFF2-40B4-BE49-F238E27FC236}">
                        <a16:creationId xmlns:a16="http://schemas.microsoft.com/office/drawing/2014/main" id="{3822EE13-4CE8-5A4B-98E2-B96B4A93D3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5 h 226"/>
                      <a:gd name="T4" fmla="*/ 45 w 328"/>
                      <a:gd name="T5" fmla="*/ 45 h 226"/>
                      <a:gd name="T6" fmla="*/ 0 w 328"/>
                      <a:gd name="T7" fmla="*/ 19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00" name="Rectangle 254">
                    <a:extLst>
                      <a:ext uri="{FF2B5EF4-FFF2-40B4-BE49-F238E27FC236}">
                        <a16:creationId xmlns:a16="http://schemas.microsoft.com/office/drawing/2014/main" id="{6FBE4BF3-9A08-A740-B0C7-5B153A1D20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7" y="700"/>
                    <a:ext cx="601" cy="3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214120" name="Group 255">
                    <a:extLst>
                      <a:ext uri="{FF2B5EF4-FFF2-40B4-BE49-F238E27FC236}">
                        <a16:creationId xmlns:a16="http://schemas.microsoft.com/office/drawing/2014/main" id="{A6B07E4C-BDA4-6642-AD5B-6D4DA9F720F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1226" name="AutoShape 256">
                      <a:extLst>
                        <a:ext uri="{FF2B5EF4-FFF2-40B4-BE49-F238E27FC236}">
                          <a16:creationId xmlns:a16="http://schemas.microsoft.com/office/drawing/2014/main" id="{3B0846A9-93AE-0645-B4F6-DB72AF66C3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2" y="2571"/>
                      <a:ext cx="725" cy="13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227" name="AutoShape 257">
                      <a:extLst>
                        <a:ext uri="{FF2B5EF4-FFF2-40B4-BE49-F238E27FC236}">
                          <a16:creationId xmlns:a16="http://schemas.microsoft.com/office/drawing/2014/main" id="{CFA1723B-8474-2146-8074-8959E0A1E69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90"/>
                      <a:ext cx="700" cy="101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202" name="Rectangle 258">
                    <a:extLst>
                      <a:ext uri="{FF2B5EF4-FFF2-40B4-BE49-F238E27FC236}">
                        <a16:creationId xmlns:a16="http://schemas.microsoft.com/office/drawing/2014/main" id="{4282B151-2830-FD44-B601-645CB35CE8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7" y="1027"/>
                    <a:ext cx="591" cy="3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214122" name="Group 259">
                    <a:extLst>
                      <a:ext uri="{FF2B5EF4-FFF2-40B4-BE49-F238E27FC236}">
                        <a16:creationId xmlns:a16="http://schemas.microsoft.com/office/drawing/2014/main" id="{DF984A29-56B5-3740-8843-115A75B2B37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1224" name="AutoShape 260">
                      <a:extLst>
                        <a:ext uri="{FF2B5EF4-FFF2-40B4-BE49-F238E27FC236}">
                          <a16:creationId xmlns:a16="http://schemas.microsoft.com/office/drawing/2014/main" id="{1687555E-AB34-AE42-8C5B-D8AC6B95F4A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72"/>
                      <a:ext cx="725" cy="14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225" name="AutoShape 261">
                      <a:extLst>
                        <a:ext uri="{FF2B5EF4-FFF2-40B4-BE49-F238E27FC236}">
                          <a16:creationId xmlns:a16="http://schemas.microsoft.com/office/drawing/2014/main" id="{B24778EA-690F-FF4C-9E9B-C5A20C24F11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7" y="2592"/>
                      <a:ext cx="687" cy="10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204" name="Rectangle 262">
                    <a:extLst>
                      <a:ext uri="{FF2B5EF4-FFF2-40B4-BE49-F238E27FC236}">
                        <a16:creationId xmlns:a16="http://schemas.microsoft.com/office/drawing/2014/main" id="{29162181-8D2E-B74D-8CCB-341B37800D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7" y="1363"/>
                    <a:ext cx="59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05" name="Rectangle 263">
                    <a:extLst>
                      <a:ext uri="{FF2B5EF4-FFF2-40B4-BE49-F238E27FC236}">
                        <a16:creationId xmlns:a16="http://schemas.microsoft.com/office/drawing/2014/main" id="{7DAC4204-B998-5846-9361-BEC74A4ED9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7" y="1680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214125" name="Group 264">
                    <a:extLst>
                      <a:ext uri="{FF2B5EF4-FFF2-40B4-BE49-F238E27FC236}">
                        <a16:creationId xmlns:a16="http://schemas.microsoft.com/office/drawing/2014/main" id="{8960A9DC-1384-A341-AA27-6244E92FAA3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1222" name="AutoShape 265">
                      <a:extLst>
                        <a:ext uri="{FF2B5EF4-FFF2-40B4-BE49-F238E27FC236}">
                          <a16:creationId xmlns:a16="http://schemas.microsoft.com/office/drawing/2014/main" id="{1F4C2369-6F06-2547-B950-141A88740FD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2590"/>
                      <a:ext cx="711" cy="14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223" name="AutoShape 266">
                      <a:extLst>
                        <a:ext uri="{FF2B5EF4-FFF2-40B4-BE49-F238E27FC236}">
                          <a16:creationId xmlns:a16="http://schemas.microsoft.com/office/drawing/2014/main" id="{7FF4A2E6-E067-B040-A699-B7CC4626EE9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608"/>
                      <a:ext cx="674" cy="106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126" name="Freeform 267">
                    <a:extLst>
                      <a:ext uri="{FF2B5EF4-FFF2-40B4-BE49-F238E27FC236}">
                        <a16:creationId xmlns:a16="http://schemas.microsoft.com/office/drawing/2014/main" id="{CD1E835B-6445-8346-AE6F-D742395355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4 h 226"/>
                      <a:gd name="T4" fmla="*/ 45 w 328"/>
                      <a:gd name="T5" fmla="*/ 43 h 226"/>
                      <a:gd name="T6" fmla="*/ 0 w 328"/>
                      <a:gd name="T7" fmla="*/ 1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4127" name="Group 268">
                    <a:extLst>
                      <a:ext uri="{FF2B5EF4-FFF2-40B4-BE49-F238E27FC236}">
                        <a16:creationId xmlns:a16="http://schemas.microsoft.com/office/drawing/2014/main" id="{8CC7DE98-AE7C-5C48-AE5D-A9CDE7184FB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1220" name="AutoShape 269">
                      <a:extLst>
                        <a:ext uri="{FF2B5EF4-FFF2-40B4-BE49-F238E27FC236}">
                          <a16:creationId xmlns:a16="http://schemas.microsoft.com/office/drawing/2014/main" id="{2E01CD59-F244-1543-9F18-F6F83D47005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2" y="2595"/>
                      <a:ext cx="761" cy="11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221" name="AutoShape 270">
                      <a:extLst>
                        <a:ext uri="{FF2B5EF4-FFF2-40B4-BE49-F238E27FC236}">
                          <a16:creationId xmlns:a16="http://schemas.microsoft.com/office/drawing/2014/main" id="{95EBD9EB-B559-864E-B0CD-06C5E747178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614"/>
                      <a:ext cx="723" cy="86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209" name="Rectangle 271">
                    <a:extLst>
                      <a:ext uri="{FF2B5EF4-FFF2-40B4-BE49-F238E27FC236}">
                        <a16:creationId xmlns:a16="http://schemas.microsoft.com/office/drawing/2014/main" id="{CC8EC1D3-7D4E-0E4C-BA22-FEDB4E9DDD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8" y="431"/>
                    <a:ext cx="70" cy="23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14129" name="Freeform 272">
                    <a:extLst>
                      <a:ext uri="{FF2B5EF4-FFF2-40B4-BE49-F238E27FC236}">
                        <a16:creationId xmlns:a16="http://schemas.microsoft.com/office/drawing/2014/main" id="{8CEEC237-A5BC-7B4F-A4D7-1176BC8B58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40 w 296"/>
                      <a:gd name="T3" fmla="*/ 27 h 256"/>
                      <a:gd name="T4" fmla="*/ 40 w 296"/>
                      <a:gd name="T5" fmla="*/ 49 h 256"/>
                      <a:gd name="T6" fmla="*/ 0 w 296"/>
                      <a:gd name="T7" fmla="*/ 18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130" name="Freeform 273">
                    <a:extLst>
                      <a:ext uri="{FF2B5EF4-FFF2-40B4-BE49-F238E27FC236}">
                        <a16:creationId xmlns:a16="http://schemas.microsoft.com/office/drawing/2014/main" id="{063875F7-09BB-AD48-9393-5191E482E5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42 w 304"/>
                      <a:gd name="T3" fmla="*/ 32 h 288"/>
                      <a:gd name="T4" fmla="*/ 39 w 304"/>
                      <a:gd name="T5" fmla="*/ 57 h 288"/>
                      <a:gd name="T6" fmla="*/ 2 w 304"/>
                      <a:gd name="T7" fmla="*/ 24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2" name="Oval 274">
                    <a:extLst>
                      <a:ext uri="{FF2B5EF4-FFF2-40B4-BE49-F238E27FC236}">
                        <a16:creationId xmlns:a16="http://schemas.microsoft.com/office/drawing/2014/main" id="{321C0266-B832-1143-81E5-0C3628930F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9" y="2641"/>
                    <a:ext cx="50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14132" name="Freeform 275">
                    <a:extLst>
                      <a:ext uri="{FF2B5EF4-FFF2-40B4-BE49-F238E27FC236}">
                        <a16:creationId xmlns:a16="http://schemas.microsoft.com/office/drawing/2014/main" id="{9701DB6E-C16C-B24B-BBA2-AD6CAE8042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21 h 240"/>
                      <a:gd name="T2" fmla="*/ 2 w 306"/>
                      <a:gd name="T3" fmla="*/ 48 h 240"/>
                      <a:gd name="T4" fmla="*/ 42 w 306"/>
                      <a:gd name="T5" fmla="*/ 22 h 240"/>
                      <a:gd name="T6" fmla="*/ 40 w 306"/>
                      <a:gd name="T7" fmla="*/ 0 h 240"/>
                      <a:gd name="T8" fmla="*/ 0 w 306"/>
                      <a:gd name="T9" fmla="*/ 21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4" name="AutoShape 276">
                    <a:extLst>
                      <a:ext uri="{FF2B5EF4-FFF2-40B4-BE49-F238E27FC236}">
                        <a16:creationId xmlns:a16="http://schemas.microsoft.com/office/drawing/2014/main" id="{8C5A52FC-DBA2-6541-9C29-F4812C362D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37" y="2708"/>
                    <a:ext cx="1202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15" name="AutoShape 277">
                    <a:extLst>
                      <a:ext uri="{FF2B5EF4-FFF2-40B4-BE49-F238E27FC236}">
                        <a16:creationId xmlns:a16="http://schemas.microsoft.com/office/drawing/2014/main" id="{80D3DADD-2D14-2F48-B6C6-F66AD9488E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7" y="2737"/>
                    <a:ext cx="1071" cy="8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16" name="Oval 278">
                    <a:extLst>
                      <a:ext uri="{FF2B5EF4-FFF2-40B4-BE49-F238E27FC236}">
                        <a16:creationId xmlns:a16="http://schemas.microsoft.com/office/drawing/2014/main" id="{0BA070D8-EDAC-4D4C-9D4D-360E3482D1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7" y="2410"/>
                    <a:ext cx="160" cy="144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17" name="Oval 279">
                    <a:extLst>
                      <a:ext uri="{FF2B5EF4-FFF2-40B4-BE49-F238E27FC236}">
                        <a16:creationId xmlns:a16="http://schemas.microsoft.com/office/drawing/2014/main" id="{2990F973-EF67-BD4D-BFEE-2BCEC73D1A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7" y="2410"/>
                    <a:ext cx="160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18" name="Oval 280">
                    <a:extLst>
                      <a:ext uri="{FF2B5EF4-FFF2-40B4-BE49-F238E27FC236}">
                        <a16:creationId xmlns:a16="http://schemas.microsoft.com/office/drawing/2014/main" id="{C8018FC5-B45A-7740-A81F-39EF53B42E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410"/>
                    <a:ext cx="160" cy="135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219" name="Rectangle 281">
                    <a:extLst>
                      <a:ext uri="{FF2B5EF4-FFF2-40B4-BE49-F238E27FC236}">
                        <a16:creationId xmlns:a16="http://schemas.microsoft.com/office/drawing/2014/main" id="{BF1D7910-50D3-2C4D-BE30-D72C3FA015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8" y="1863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grpSp>
              <p:nvGrpSpPr>
                <p:cNvPr id="214082" name="Group 249">
                  <a:extLst>
                    <a:ext uri="{FF2B5EF4-FFF2-40B4-BE49-F238E27FC236}">
                      <a16:creationId xmlns:a16="http://schemas.microsoft.com/office/drawing/2014/main" id="{34735D60-3E59-1A44-933E-3CCF76E1A0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8472213" y="4384408"/>
                  <a:ext cx="225953" cy="395900"/>
                  <a:chOff x="4140" y="429"/>
                  <a:chExt cx="1425" cy="2396"/>
                </a:xfrm>
              </p:grpSpPr>
              <p:sp>
                <p:nvSpPr>
                  <p:cNvPr id="214083" name="Freeform 250">
                    <a:extLst>
                      <a:ext uri="{FF2B5EF4-FFF2-40B4-BE49-F238E27FC236}">
                        <a16:creationId xmlns:a16="http://schemas.microsoft.com/office/drawing/2014/main" id="{F85FB4E5-3C16-D84C-A8D4-6F702EC0A1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9 w 354"/>
                      <a:gd name="T1" fmla="*/ 0 h 2742"/>
                      <a:gd name="T2" fmla="*/ 47 w 354"/>
                      <a:gd name="T3" fmla="*/ 66 h 2742"/>
                      <a:gd name="T4" fmla="*/ 46 w 354"/>
                      <a:gd name="T5" fmla="*/ 510 h 2742"/>
                      <a:gd name="T6" fmla="*/ 0 w 354"/>
                      <a:gd name="T7" fmla="*/ 534 h 2742"/>
                      <a:gd name="T8" fmla="*/ 9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65" name="Rectangle 251">
                    <a:extLst>
                      <a:ext uri="{FF2B5EF4-FFF2-40B4-BE49-F238E27FC236}">
                        <a16:creationId xmlns:a16="http://schemas.microsoft.com/office/drawing/2014/main" id="{ABABED1D-0CCC-C94E-AB7B-95DBA43E99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454"/>
                    <a:ext cx="1051" cy="225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14085" name="Freeform 252">
                    <a:extLst>
                      <a:ext uri="{FF2B5EF4-FFF2-40B4-BE49-F238E27FC236}">
                        <a16:creationId xmlns:a16="http://schemas.microsoft.com/office/drawing/2014/main" id="{74556BFA-B6FE-E04F-AECD-1D4E4F15C8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29 w 211"/>
                      <a:gd name="T3" fmla="*/ 43 h 2537"/>
                      <a:gd name="T4" fmla="*/ 2 w 211"/>
                      <a:gd name="T5" fmla="*/ 48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086" name="Freeform 253">
                    <a:extLst>
                      <a:ext uri="{FF2B5EF4-FFF2-40B4-BE49-F238E27FC236}">
                        <a16:creationId xmlns:a16="http://schemas.microsoft.com/office/drawing/2014/main" id="{D02E1178-E23E-8448-8275-318BF93970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5 h 226"/>
                      <a:gd name="T4" fmla="*/ 45 w 328"/>
                      <a:gd name="T5" fmla="*/ 45 h 226"/>
                      <a:gd name="T6" fmla="*/ 0 w 328"/>
                      <a:gd name="T7" fmla="*/ 19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68" name="Rectangle 254">
                    <a:extLst>
                      <a:ext uri="{FF2B5EF4-FFF2-40B4-BE49-F238E27FC236}">
                        <a16:creationId xmlns:a16="http://schemas.microsoft.com/office/drawing/2014/main" id="{6E44DEDC-A7BA-4543-B7A7-F46C7A7749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714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214088" name="Group 255">
                    <a:extLst>
                      <a:ext uri="{FF2B5EF4-FFF2-40B4-BE49-F238E27FC236}">
                        <a16:creationId xmlns:a16="http://schemas.microsoft.com/office/drawing/2014/main" id="{BFC54D7A-EA55-D84C-936C-CD3C5D3F20F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1194" name="AutoShape 256">
                      <a:extLst>
                        <a:ext uri="{FF2B5EF4-FFF2-40B4-BE49-F238E27FC236}">
                          <a16:creationId xmlns:a16="http://schemas.microsoft.com/office/drawing/2014/main" id="{35694AE0-C883-514B-8132-0B53FE45F93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2594"/>
                      <a:ext cx="725" cy="13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195" name="AutoShape 257">
                      <a:extLst>
                        <a:ext uri="{FF2B5EF4-FFF2-40B4-BE49-F238E27FC236}">
                          <a16:creationId xmlns:a16="http://schemas.microsoft.com/office/drawing/2014/main" id="{694501A7-ED28-364F-AD8C-608F3F34C5D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9" y="2612"/>
                      <a:ext cx="700" cy="101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170" name="Rectangle 258">
                    <a:extLst>
                      <a:ext uri="{FF2B5EF4-FFF2-40B4-BE49-F238E27FC236}">
                        <a16:creationId xmlns:a16="http://schemas.microsoft.com/office/drawing/2014/main" id="{B91FE8EC-E4EC-804E-8830-B03D02528B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41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214090" name="Group 259">
                    <a:extLst>
                      <a:ext uri="{FF2B5EF4-FFF2-40B4-BE49-F238E27FC236}">
                        <a16:creationId xmlns:a16="http://schemas.microsoft.com/office/drawing/2014/main" id="{EC4E0D0B-6146-3840-9DE0-E339E368190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1192" name="AutoShape 260">
                      <a:extLst>
                        <a:ext uri="{FF2B5EF4-FFF2-40B4-BE49-F238E27FC236}">
                          <a16:creationId xmlns:a16="http://schemas.microsoft.com/office/drawing/2014/main" id="{75FBA164-E26E-3245-8C04-23BDD8C49B5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1" y="2596"/>
                      <a:ext cx="725" cy="14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193" name="AutoShape 261">
                      <a:extLst>
                        <a:ext uri="{FF2B5EF4-FFF2-40B4-BE49-F238E27FC236}">
                          <a16:creationId xmlns:a16="http://schemas.microsoft.com/office/drawing/2014/main" id="{455F8959-589E-404E-8CE0-574D6E0AF9D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4" y="2616"/>
                      <a:ext cx="687" cy="10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172" name="Rectangle 262">
                    <a:extLst>
                      <a:ext uri="{FF2B5EF4-FFF2-40B4-BE49-F238E27FC236}">
                        <a16:creationId xmlns:a16="http://schemas.microsoft.com/office/drawing/2014/main" id="{C698771E-7684-4845-BC5F-F3CB491A6C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67"/>
                    <a:ext cx="591" cy="3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173" name="Rectangle 263">
                    <a:extLst>
                      <a:ext uri="{FF2B5EF4-FFF2-40B4-BE49-F238E27FC236}">
                        <a16:creationId xmlns:a16="http://schemas.microsoft.com/office/drawing/2014/main" id="{2D66D904-CC13-EE49-A7CF-538219559E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214093" name="Group 264">
                    <a:extLst>
                      <a:ext uri="{FF2B5EF4-FFF2-40B4-BE49-F238E27FC236}">
                        <a16:creationId xmlns:a16="http://schemas.microsoft.com/office/drawing/2014/main" id="{3AAA81F7-9D3A-E142-A908-85702689474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1190" name="AutoShape 265">
                      <a:extLst>
                        <a:ext uri="{FF2B5EF4-FFF2-40B4-BE49-F238E27FC236}">
                          <a16:creationId xmlns:a16="http://schemas.microsoft.com/office/drawing/2014/main" id="{471C6748-6C90-CD41-B215-DCC3856272F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9" y="2594"/>
                      <a:ext cx="686" cy="11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191" name="AutoShape 266">
                      <a:extLst>
                        <a:ext uri="{FF2B5EF4-FFF2-40B4-BE49-F238E27FC236}">
                          <a16:creationId xmlns:a16="http://schemas.microsoft.com/office/drawing/2014/main" id="{CA18DBA7-CA44-AF4B-9612-BB134F7E0DE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1" y="2612"/>
                      <a:ext cx="649" cy="8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094" name="Freeform 267">
                    <a:extLst>
                      <a:ext uri="{FF2B5EF4-FFF2-40B4-BE49-F238E27FC236}">
                        <a16:creationId xmlns:a16="http://schemas.microsoft.com/office/drawing/2014/main" id="{3AF0EDAF-86D9-8140-8397-45FD6404D1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4 h 226"/>
                      <a:gd name="T4" fmla="*/ 45 w 328"/>
                      <a:gd name="T5" fmla="*/ 43 h 226"/>
                      <a:gd name="T6" fmla="*/ 0 w 328"/>
                      <a:gd name="T7" fmla="*/ 1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4095" name="Group 268">
                    <a:extLst>
                      <a:ext uri="{FF2B5EF4-FFF2-40B4-BE49-F238E27FC236}">
                        <a16:creationId xmlns:a16="http://schemas.microsoft.com/office/drawing/2014/main" id="{05AB345F-D2A1-FF4A-8734-C89FECAB3BA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1188" name="AutoShape 269">
                      <a:extLst>
                        <a:ext uri="{FF2B5EF4-FFF2-40B4-BE49-F238E27FC236}">
                          <a16:creationId xmlns:a16="http://schemas.microsoft.com/office/drawing/2014/main" id="{8A01772C-366F-D643-A0B6-8DD6419864A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2570"/>
                      <a:ext cx="723" cy="163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1189" name="AutoShape 270">
                      <a:extLst>
                        <a:ext uri="{FF2B5EF4-FFF2-40B4-BE49-F238E27FC236}">
                          <a16:creationId xmlns:a16="http://schemas.microsoft.com/office/drawing/2014/main" id="{D7199789-730D-D540-8329-FA349F87C65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9" y="2589"/>
                      <a:ext cx="686" cy="135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177" name="Rectangle 271">
                    <a:extLst>
                      <a:ext uri="{FF2B5EF4-FFF2-40B4-BE49-F238E27FC236}">
                        <a16:creationId xmlns:a16="http://schemas.microsoft.com/office/drawing/2014/main" id="{8B047AC7-93FF-AC4A-BE1C-B5586545A9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51" y="454"/>
                    <a:ext cx="60" cy="226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14097" name="Freeform 272">
                    <a:extLst>
                      <a:ext uri="{FF2B5EF4-FFF2-40B4-BE49-F238E27FC236}">
                        <a16:creationId xmlns:a16="http://schemas.microsoft.com/office/drawing/2014/main" id="{C5B9224A-C8B0-F444-AF3A-AA9C058DCA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40 w 296"/>
                      <a:gd name="T3" fmla="*/ 27 h 256"/>
                      <a:gd name="T4" fmla="*/ 40 w 296"/>
                      <a:gd name="T5" fmla="*/ 49 h 256"/>
                      <a:gd name="T6" fmla="*/ 0 w 296"/>
                      <a:gd name="T7" fmla="*/ 18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098" name="Freeform 273">
                    <a:extLst>
                      <a:ext uri="{FF2B5EF4-FFF2-40B4-BE49-F238E27FC236}">
                        <a16:creationId xmlns:a16="http://schemas.microsoft.com/office/drawing/2014/main" id="{AD61F383-3BFD-164B-BE28-5A93E8BA4D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42 w 304"/>
                      <a:gd name="T3" fmla="*/ 32 h 288"/>
                      <a:gd name="T4" fmla="*/ 39 w 304"/>
                      <a:gd name="T5" fmla="*/ 57 h 288"/>
                      <a:gd name="T6" fmla="*/ 2 w 304"/>
                      <a:gd name="T7" fmla="*/ 24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0" name="Oval 274">
                    <a:extLst>
                      <a:ext uri="{FF2B5EF4-FFF2-40B4-BE49-F238E27FC236}">
                        <a16:creationId xmlns:a16="http://schemas.microsoft.com/office/drawing/2014/main" id="{9851C0C1-89C0-6541-9FBB-1CA7E63F59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2" y="2616"/>
                    <a:ext cx="50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14100" name="Freeform 275">
                    <a:extLst>
                      <a:ext uri="{FF2B5EF4-FFF2-40B4-BE49-F238E27FC236}">
                        <a16:creationId xmlns:a16="http://schemas.microsoft.com/office/drawing/2014/main" id="{D9EB9732-6FAF-E943-B767-B356AD4DD8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21 h 240"/>
                      <a:gd name="T2" fmla="*/ 2 w 306"/>
                      <a:gd name="T3" fmla="*/ 48 h 240"/>
                      <a:gd name="T4" fmla="*/ 42 w 306"/>
                      <a:gd name="T5" fmla="*/ 22 h 240"/>
                      <a:gd name="T6" fmla="*/ 40 w 306"/>
                      <a:gd name="T7" fmla="*/ 0 h 240"/>
                      <a:gd name="T8" fmla="*/ 0 w 306"/>
                      <a:gd name="T9" fmla="*/ 21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2" name="AutoShape 276">
                    <a:extLst>
                      <a:ext uri="{FF2B5EF4-FFF2-40B4-BE49-F238E27FC236}">
                        <a16:creationId xmlns:a16="http://schemas.microsoft.com/office/drawing/2014/main" id="{49E0A66E-5BDD-B942-B3AF-8712C45A30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83"/>
                    <a:ext cx="1202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183" name="AutoShape 277">
                    <a:extLst>
                      <a:ext uri="{FF2B5EF4-FFF2-40B4-BE49-F238E27FC236}">
                        <a16:creationId xmlns:a16="http://schemas.microsoft.com/office/drawing/2014/main" id="{F7873A47-6CB0-E443-9D17-3B67404763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2712"/>
                    <a:ext cx="1071" cy="8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184" name="Oval 278">
                    <a:extLst>
                      <a:ext uri="{FF2B5EF4-FFF2-40B4-BE49-F238E27FC236}">
                        <a16:creationId xmlns:a16="http://schemas.microsoft.com/office/drawing/2014/main" id="{FEB17BBD-9AF6-D242-9493-E4BF6943B9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10" y="2386"/>
                    <a:ext cx="160" cy="144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185" name="Oval 279">
                    <a:extLst>
                      <a:ext uri="{FF2B5EF4-FFF2-40B4-BE49-F238E27FC236}">
                        <a16:creationId xmlns:a16="http://schemas.microsoft.com/office/drawing/2014/main" id="{4E2F0601-169F-EE48-9380-8B195120CA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0" y="2386"/>
                    <a:ext cx="160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186" name="Oval 280">
                    <a:extLst>
                      <a:ext uri="{FF2B5EF4-FFF2-40B4-BE49-F238E27FC236}">
                        <a16:creationId xmlns:a16="http://schemas.microsoft.com/office/drawing/2014/main" id="{7E5E1D5A-D32B-3E43-8811-0BE840297B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61" y="2386"/>
                    <a:ext cx="160" cy="135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1187" name="Rectangle 281">
                    <a:extLst>
                      <a:ext uri="{FF2B5EF4-FFF2-40B4-BE49-F238E27FC236}">
                        <a16:creationId xmlns:a16="http://schemas.microsoft.com/office/drawing/2014/main" id="{F8BE9160-0AD9-6547-9FB8-9955DED579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1" y="1838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39" name="Group 1116">
                <a:extLst>
                  <a:ext uri="{FF2B5EF4-FFF2-40B4-BE49-F238E27FC236}">
                    <a16:creationId xmlns:a16="http://schemas.microsoft.com/office/drawing/2014/main" id="{239F2D0A-BCE4-4645-9C26-BE39B9FFBB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86941" y="5734675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045" name="Picture 3">
                  <a:extLst>
                    <a:ext uri="{FF2B5EF4-FFF2-40B4-BE49-F238E27FC236}">
                      <a16:creationId xmlns:a16="http://schemas.microsoft.com/office/drawing/2014/main" id="{A7233E4E-D929-BE4D-808F-ED78499948D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046" name="Group 950">
                  <a:extLst>
                    <a:ext uri="{FF2B5EF4-FFF2-40B4-BE49-F238E27FC236}">
                      <a16:creationId xmlns:a16="http://schemas.microsoft.com/office/drawing/2014/main" id="{4C7C4138-C9C3-C94F-B624-6AF71CDD43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047" name="Freeform 951">
                    <a:extLst>
                      <a:ext uri="{FF2B5EF4-FFF2-40B4-BE49-F238E27FC236}">
                        <a16:creationId xmlns:a16="http://schemas.microsoft.com/office/drawing/2014/main" id="{B1031031-32FB-3A40-9A5E-9CF6D5E1A0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048" name="Rectangle 952">
                    <a:extLst>
                      <a:ext uri="{FF2B5EF4-FFF2-40B4-BE49-F238E27FC236}">
                        <a16:creationId xmlns:a16="http://schemas.microsoft.com/office/drawing/2014/main" id="{CEE03C58-61AF-D240-A7E9-F3A0F11EEA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049" name="Freeform 953">
                    <a:extLst>
                      <a:ext uri="{FF2B5EF4-FFF2-40B4-BE49-F238E27FC236}">
                        <a16:creationId xmlns:a16="http://schemas.microsoft.com/office/drawing/2014/main" id="{5693ED73-4F01-9D46-A15C-29E0188F09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050" name="Freeform 954">
                    <a:extLst>
                      <a:ext uri="{FF2B5EF4-FFF2-40B4-BE49-F238E27FC236}">
                        <a16:creationId xmlns:a16="http://schemas.microsoft.com/office/drawing/2014/main" id="{9DAC6B31-4D55-0444-9A2F-855A656424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051" name="Rectangle 955">
                    <a:extLst>
                      <a:ext uri="{FF2B5EF4-FFF2-40B4-BE49-F238E27FC236}">
                        <a16:creationId xmlns:a16="http://schemas.microsoft.com/office/drawing/2014/main" id="{AA01D1C3-2AF9-BA42-BE91-2FB4FDBB74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052" name="Group 956">
                    <a:extLst>
                      <a:ext uri="{FF2B5EF4-FFF2-40B4-BE49-F238E27FC236}">
                        <a16:creationId xmlns:a16="http://schemas.microsoft.com/office/drawing/2014/main" id="{3029AC5D-6919-134D-9755-596CE74578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077" name="AutoShape 957">
                      <a:extLst>
                        <a:ext uri="{FF2B5EF4-FFF2-40B4-BE49-F238E27FC236}">
                          <a16:creationId xmlns:a16="http://schemas.microsoft.com/office/drawing/2014/main" id="{4AF76AD9-3452-C84D-9438-FA2817CC0C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078" name="AutoShape 958">
                      <a:extLst>
                        <a:ext uri="{FF2B5EF4-FFF2-40B4-BE49-F238E27FC236}">
                          <a16:creationId xmlns:a16="http://schemas.microsoft.com/office/drawing/2014/main" id="{8CE4B50B-20AA-354A-ABC0-5FA7E817D3E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053" name="Rectangle 959">
                    <a:extLst>
                      <a:ext uri="{FF2B5EF4-FFF2-40B4-BE49-F238E27FC236}">
                        <a16:creationId xmlns:a16="http://schemas.microsoft.com/office/drawing/2014/main" id="{5B5FB923-93D2-BA42-8F2A-4280461DAB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054" name="Group 960">
                    <a:extLst>
                      <a:ext uri="{FF2B5EF4-FFF2-40B4-BE49-F238E27FC236}">
                        <a16:creationId xmlns:a16="http://schemas.microsoft.com/office/drawing/2014/main" id="{5275538C-E413-264D-AA09-46F8565AFC5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075" name="AutoShape 961">
                      <a:extLst>
                        <a:ext uri="{FF2B5EF4-FFF2-40B4-BE49-F238E27FC236}">
                          <a16:creationId xmlns:a16="http://schemas.microsoft.com/office/drawing/2014/main" id="{ABBADB57-4269-CA49-B6F6-C51C6F71171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076" name="AutoShape 962">
                      <a:extLst>
                        <a:ext uri="{FF2B5EF4-FFF2-40B4-BE49-F238E27FC236}">
                          <a16:creationId xmlns:a16="http://schemas.microsoft.com/office/drawing/2014/main" id="{B48419FF-A851-F14C-AA89-C300E83B3B9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055" name="Rectangle 963">
                    <a:extLst>
                      <a:ext uri="{FF2B5EF4-FFF2-40B4-BE49-F238E27FC236}">
                        <a16:creationId xmlns:a16="http://schemas.microsoft.com/office/drawing/2014/main" id="{D25ED4DB-D349-0343-B6A6-7F14F741C4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056" name="Rectangle 964">
                    <a:extLst>
                      <a:ext uri="{FF2B5EF4-FFF2-40B4-BE49-F238E27FC236}">
                        <a16:creationId xmlns:a16="http://schemas.microsoft.com/office/drawing/2014/main" id="{A487E311-359A-A445-95E6-45466BF9D6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grpSp>
                <p:nvGrpSpPr>
                  <p:cNvPr id="214057" name="Group 965">
                    <a:extLst>
                      <a:ext uri="{FF2B5EF4-FFF2-40B4-BE49-F238E27FC236}">
                        <a16:creationId xmlns:a16="http://schemas.microsoft.com/office/drawing/2014/main" id="{499D523F-BE95-3642-AF2E-055C3506C00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073" name="AutoShape 966">
                      <a:extLst>
                        <a:ext uri="{FF2B5EF4-FFF2-40B4-BE49-F238E27FC236}">
                          <a16:creationId xmlns:a16="http://schemas.microsoft.com/office/drawing/2014/main" id="{2C94FCB3-C382-C941-A04B-F92A26C0D11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074" name="AutoShape 967">
                      <a:extLst>
                        <a:ext uri="{FF2B5EF4-FFF2-40B4-BE49-F238E27FC236}">
                          <a16:creationId xmlns:a16="http://schemas.microsoft.com/office/drawing/2014/main" id="{E51C8899-6E1F-914D-A677-1E747925158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058" name="Freeform 968">
                    <a:extLst>
                      <a:ext uri="{FF2B5EF4-FFF2-40B4-BE49-F238E27FC236}">
                        <a16:creationId xmlns:a16="http://schemas.microsoft.com/office/drawing/2014/main" id="{EAFCD1C9-98C5-5C41-9350-B6CC0443AF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4059" name="Group 969">
                    <a:extLst>
                      <a:ext uri="{FF2B5EF4-FFF2-40B4-BE49-F238E27FC236}">
                        <a16:creationId xmlns:a16="http://schemas.microsoft.com/office/drawing/2014/main" id="{6DFB70C3-1340-DA49-8EE1-42843C0317D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071" name="AutoShape 970">
                      <a:extLst>
                        <a:ext uri="{FF2B5EF4-FFF2-40B4-BE49-F238E27FC236}">
                          <a16:creationId xmlns:a16="http://schemas.microsoft.com/office/drawing/2014/main" id="{CD07D5CF-AF1C-0942-8F71-631C7F94A43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214072" name="AutoShape 971">
                      <a:extLst>
                        <a:ext uri="{FF2B5EF4-FFF2-40B4-BE49-F238E27FC236}">
                          <a16:creationId xmlns:a16="http://schemas.microsoft.com/office/drawing/2014/main" id="{231DCD94-5CA6-4E4E-ACEF-85E8E76D78F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14060" name="Rectangle 972">
                    <a:extLst>
                      <a:ext uri="{FF2B5EF4-FFF2-40B4-BE49-F238E27FC236}">
                        <a16:creationId xmlns:a16="http://schemas.microsoft.com/office/drawing/2014/main" id="{1E7AC1BF-6310-0843-A6F7-B2BA60A6E5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061" name="Freeform 973">
                    <a:extLst>
                      <a:ext uri="{FF2B5EF4-FFF2-40B4-BE49-F238E27FC236}">
                        <a16:creationId xmlns:a16="http://schemas.microsoft.com/office/drawing/2014/main" id="{0935325B-0307-9E4E-B734-ED5744070C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062" name="Freeform 974">
                    <a:extLst>
                      <a:ext uri="{FF2B5EF4-FFF2-40B4-BE49-F238E27FC236}">
                        <a16:creationId xmlns:a16="http://schemas.microsoft.com/office/drawing/2014/main" id="{385520D9-3829-7E4B-8EA8-0DC115B179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063" name="Oval 975">
                    <a:extLst>
                      <a:ext uri="{FF2B5EF4-FFF2-40B4-BE49-F238E27FC236}">
                        <a16:creationId xmlns:a16="http://schemas.microsoft.com/office/drawing/2014/main" id="{B8901D8E-E4E1-A648-B2B0-98A52F219B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064" name="Freeform 976">
                    <a:extLst>
                      <a:ext uri="{FF2B5EF4-FFF2-40B4-BE49-F238E27FC236}">
                        <a16:creationId xmlns:a16="http://schemas.microsoft.com/office/drawing/2014/main" id="{246FCFD3-79F4-1643-95D0-FFED191EB0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065" name="AutoShape 977">
                    <a:extLst>
                      <a:ext uri="{FF2B5EF4-FFF2-40B4-BE49-F238E27FC236}">
                        <a16:creationId xmlns:a16="http://schemas.microsoft.com/office/drawing/2014/main" id="{049E768D-768E-FB49-9388-D19AACA693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066" name="AutoShape 978">
                    <a:extLst>
                      <a:ext uri="{FF2B5EF4-FFF2-40B4-BE49-F238E27FC236}">
                        <a16:creationId xmlns:a16="http://schemas.microsoft.com/office/drawing/2014/main" id="{FD640D90-3AEE-BF4D-9E6E-ABA0E32526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067" name="Oval 979">
                    <a:extLst>
                      <a:ext uri="{FF2B5EF4-FFF2-40B4-BE49-F238E27FC236}">
                        <a16:creationId xmlns:a16="http://schemas.microsoft.com/office/drawing/2014/main" id="{4B8570A1-01B0-0B4A-AE4B-BB2AA15DA4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068" name="Oval 980">
                    <a:extLst>
                      <a:ext uri="{FF2B5EF4-FFF2-40B4-BE49-F238E27FC236}">
                        <a16:creationId xmlns:a16="http://schemas.microsoft.com/office/drawing/2014/main" id="{B6B22C19-C9CA-4346-845D-EC1C91BD57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069" name="Oval 981">
                    <a:extLst>
                      <a:ext uri="{FF2B5EF4-FFF2-40B4-BE49-F238E27FC236}">
                        <a16:creationId xmlns:a16="http://schemas.microsoft.com/office/drawing/2014/main" id="{0B51B8FC-4295-B841-9C40-E622E502DF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4070" name="Rectangle 982">
                    <a:extLst>
                      <a:ext uri="{FF2B5EF4-FFF2-40B4-BE49-F238E27FC236}">
                        <a16:creationId xmlns:a16="http://schemas.microsoft.com/office/drawing/2014/main" id="{1E88A228-A2BB-1C43-A2F9-7B61233BB6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40" name="Group 1117">
                <a:extLst>
                  <a:ext uri="{FF2B5EF4-FFF2-40B4-BE49-F238E27FC236}">
                    <a16:creationId xmlns:a16="http://schemas.microsoft.com/office/drawing/2014/main" id="{6083C815-F5AC-C644-BFF2-1B0FF3CC86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9215" y="4827099"/>
                <a:ext cx="875523" cy="506826"/>
                <a:chOff x="439215" y="4827099"/>
                <a:chExt cx="875523" cy="506826"/>
              </a:xfrm>
            </p:grpSpPr>
            <p:grpSp>
              <p:nvGrpSpPr>
                <p:cNvPr id="214041" name="Group 418">
                  <a:extLst>
                    <a:ext uri="{FF2B5EF4-FFF2-40B4-BE49-F238E27FC236}">
                      <a16:creationId xmlns:a16="http://schemas.microsoft.com/office/drawing/2014/main" id="{3F1969C6-FCD5-0B47-87D9-3E8634996C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215" y="4827099"/>
                  <a:ext cx="875523" cy="506826"/>
                  <a:chOff x="2889" y="1631"/>
                  <a:chExt cx="980" cy="743"/>
                </a:xfrm>
              </p:grpSpPr>
              <p:sp>
                <p:nvSpPr>
                  <p:cNvPr id="214043" name="Rectangle 419">
                    <a:extLst>
                      <a:ext uri="{FF2B5EF4-FFF2-40B4-BE49-F238E27FC236}">
                        <a16:creationId xmlns:a16="http://schemas.microsoft.com/office/drawing/2014/main" id="{FBC9B5A0-5134-CB4D-9A09-33D828FAAF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46" y="1841"/>
                    <a:ext cx="663" cy="533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125" name="AutoShape 420">
                    <a:extLst>
                      <a:ext uri="{FF2B5EF4-FFF2-40B4-BE49-F238E27FC236}">
                        <a16:creationId xmlns:a16="http://schemas.microsoft.com/office/drawing/2014/main" id="{A912CE0B-005D-8C44-B188-ED72F4D610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9" y="1630"/>
                    <a:ext cx="976" cy="25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CC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pic>
              <p:nvPicPr>
                <p:cNvPr id="214042" name="Picture 1119">
                  <a:extLst>
                    <a:ext uri="{FF2B5EF4-FFF2-40B4-BE49-F238E27FC236}">
                      <a16:creationId xmlns:a16="http://schemas.microsoft.com/office/drawing/2014/main" id="{32A9EC3D-33BD-7049-A936-86E74A5C48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3109" y="5014480"/>
                  <a:ext cx="405029" cy="2908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4D2A9AE-208A-4E4C-BCF7-493AFE598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9847" y="4108856"/>
            <a:ext cx="9037638" cy="2503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E7A2D06-49A3-4B4C-969A-7D43248925F4}"/>
              </a:ext>
            </a:extLst>
          </p:cNvPr>
          <p:cNvGrpSpPr>
            <a:grpSpLocks/>
          </p:cNvGrpSpPr>
          <p:nvPr/>
        </p:nvGrpSpPr>
        <p:grpSpPr bwMode="auto">
          <a:xfrm>
            <a:off x="1925639" y="4171941"/>
            <a:ext cx="8074025" cy="523220"/>
            <a:chOff x="379080" y="5456397"/>
            <a:chExt cx="8074239" cy="52468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551681-7F48-DD46-9D92-F7E884A68FDD}"/>
                </a:ext>
              </a:extLst>
            </p:cNvPr>
            <p:cNvSpPr/>
            <p:nvPr/>
          </p:nvSpPr>
          <p:spPr>
            <a:xfrm>
              <a:off x="379080" y="5489828"/>
              <a:ext cx="8074239" cy="421866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4029" name="TextBox 17">
              <a:extLst>
                <a:ext uri="{FF2B5EF4-FFF2-40B4-BE49-F238E27FC236}">
                  <a16:creationId xmlns:a16="http://schemas.microsoft.com/office/drawing/2014/main" id="{8F3B0DDD-75FE-DF4B-9738-358B7A86A7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1801" y="5456397"/>
              <a:ext cx="6920219" cy="52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Internet host-host communication as a service</a:t>
              </a:r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B7511E-D73C-7A4F-88A9-D627FE629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090" y="4917973"/>
            <a:ext cx="7772400" cy="1820863"/>
          </a:xfrm>
        </p:spPr>
        <p:txBody>
          <a:bodyPr/>
          <a:lstStyle/>
          <a:p>
            <a:pPr marL="0" indent="0">
              <a:buClr>
                <a:srgbClr val="0000A8"/>
              </a:buClr>
              <a:buNone/>
            </a:pPr>
            <a:r>
              <a:rPr lang="en-US" altLang="en-US" i="1" dirty="0">
                <a:solidFill>
                  <a:srgbClr val="99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OTT challenges: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coping with a congested Internet</a:t>
            </a:r>
          </a:p>
          <a:p>
            <a:pPr marL="466725" lvl="1" indent="-233363">
              <a:buFont typeface="Wingdings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from which CDN node to retrieve content?</a:t>
            </a:r>
          </a:p>
          <a:p>
            <a:pPr marL="466725" lvl="1" indent="-233363">
              <a:buFont typeface="Wingdings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viewer behavior in presence of congestion?</a:t>
            </a:r>
          </a:p>
          <a:p>
            <a:pPr marL="466725" lvl="1" indent="-233363">
              <a:buFont typeface="Wingdings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what content to place in which CDN node?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EAFC86-034D-F945-B43F-7739F70F4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501" y="2041781"/>
            <a:ext cx="45718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OTT: “over the top”</a:t>
            </a:r>
          </a:p>
        </p:txBody>
      </p:sp>
      <p:sp>
        <p:nvSpPr>
          <p:cNvPr id="1036" name="Title 1">
            <a:extLst>
              <a:ext uri="{FF2B5EF4-FFF2-40B4-BE49-F238E27FC236}">
                <a16:creationId xmlns:a16="http://schemas.microsoft.com/office/drawing/2014/main" id="{AAA3A287-D94D-A745-B380-C550D4477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Content distribution </a:t>
            </a:r>
            <a:r>
              <a:rPr lang="en-US" altLang="en-US" dirty="0">
                <a:ea typeface="ＭＳ Ｐゴシック" panose="020B0600070205080204" pitchFamily="34" charset="-128"/>
              </a:rPr>
              <a:t>n</a:t>
            </a:r>
            <a:r>
              <a:rPr lang="en-US" altLang="en-US" sz="4400" dirty="0">
                <a:ea typeface="ＭＳ Ｐゴシック" panose="020B0600070205080204" pitchFamily="34" charset="-128"/>
              </a:rPr>
              <a:t>etworks (CDNs)</a:t>
            </a:r>
          </a:p>
        </p:txBody>
      </p:sp>
    </p:spTree>
    <p:extLst>
      <p:ext uri="{BB962C8B-B14F-4D97-AF65-F5344CB8AC3E}">
        <p14:creationId xmlns:p14="http://schemas.microsoft.com/office/powerpoint/2010/main" val="330282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build="p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Socket programming 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DE711DC5-9C34-FB4F-827E-14567B917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46842"/>
            <a:ext cx="11124616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socket: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door between application process,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transport protocol </a:t>
            </a:r>
          </a:p>
        </p:txBody>
      </p:sp>
      <p:sp>
        <p:nvSpPr>
          <p:cNvPr id="117" name="Freeform 66">
            <a:extLst>
              <a:ext uri="{FF2B5EF4-FFF2-40B4-BE49-F238E27FC236}">
                <a16:creationId xmlns:a16="http://schemas.microsoft.com/office/drawing/2014/main" id="{532EF64A-98FA-854C-BC6E-37DCF5442402}"/>
              </a:ext>
            </a:extLst>
          </p:cNvPr>
          <p:cNvSpPr>
            <a:spLocks/>
          </p:cNvSpPr>
          <p:nvPr/>
        </p:nvSpPr>
        <p:spPr bwMode="auto">
          <a:xfrm>
            <a:off x="8091375" y="4055433"/>
            <a:ext cx="736600" cy="1998662"/>
          </a:xfrm>
          <a:custGeom>
            <a:avLst/>
            <a:gdLst>
              <a:gd name="T0" fmla="*/ 2147483647 w 464"/>
              <a:gd name="T1" fmla="*/ 2147483647 h 1259"/>
              <a:gd name="T2" fmla="*/ 0 w 464"/>
              <a:gd name="T3" fmla="*/ 0 h 1259"/>
              <a:gd name="T4" fmla="*/ 2147483647 w 464"/>
              <a:gd name="T5" fmla="*/ 2147483647 h 1259"/>
              <a:gd name="T6" fmla="*/ 2147483647 w 464"/>
              <a:gd name="T7" fmla="*/ 2147483647 h 1259"/>
              <a:gd name="T8" fmla="*/ 2147483647 w 464"/>
              <a:gd name="T9" fmla="*/ 2147483647 h 1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4"/>
              <a:gd name="T16" fmla="*/ 0 h 1259"/>
              <a:gd name="T17" fmla="*/ 464 w 464"/>
              <a:gd name="T18" fmla="*/ 1259 h 1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4" h="1259">
                <a:moveTo>
                  <a:pt x="464" y="1060"/>
                </a:moveTo>
                <a:lnTo>
                  <a:pt x="0" y="0"/>
                </a:lnTo>
                <a:lnTo>
                  <a:pt x="6" y="1258"/>
                </a:lnTo>
                <a:lnTo>
                  <a:pt x="382" y="1259"/>
                </a:lnTo>
                <a:lnTo>
                  <a:pt x="464" y="106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8" name="Freeform 7">
            <a:extLst>
              <a:ext uri="{FF2B5EF4-FFF2-40B4-BE49-F238E27FC236}">
                <a16:creationId xmlns:a16="http://schemas.microsoft.com/office/drawing/2014/main" id="{0B3FAB7F-D751-694B-8438-BA60B5BE46B5}"/>
              </a:ext>
            </a:extLst>
          </p:cNvPr>
          <p:cNvSpPr>
            <a:spLocks/>
          </p:cNvSpPr>
          <p:nvPr/>
        </p:nvSpPr>
        <p:spPr bwMode="auto">
          <a:xfrm>
            <a:off x="4776675" y="5352420"/>
            <a:ext cx="1808162" cy="103187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9" name="Text Box 51">
            <a:extLst>
              <a:ext uri="{FF2B5EF4-FFF2-40B4-BE49-F238E27FC236}">
                <a16:creationId xmlns:a16="http://schemas.microsoft.com/office/drawing/2014/main" id="{31F42B0C-9D7E-B148-8731-AA200CC8E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825" y="5484183"/>
            <a:ext cx="874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</a:p>
        </p:txBody>
      </p:sp>
      <p:sp>
        <p:nvSpPr>
          <p:cNvPr id="120" name="Line 52">
            <a:extLst>
              <a:ext uri="{FF2B5EF4-FFF2-40B4-BE49-F238E27FC236}">
                <a16:creationId xmlns:a16="http://schemas.microsoft.com/office/drawing/2014/main" id="{4BBAA32D-9FE8-6946-993E-FD9CF5FF2D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5375" y="5895345"/>
            <a:ext cx="22113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1" name="Text Box 53">
            <a:extLst>
              <a:ext uri="{FF2B5EF4-FFF2-40B4-BE49-F238E27FC236}">
                <a16:creationId xmlns:a16="http://schemas.microsoft.com/office/drawing/2014/main" id="{8DD3EB16-70D9-0E41-9219-8BACFD2FF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512" y="5120645"/>
            <a:ext cx="10636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controlled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by 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2" name="Text Box 56">
            <a:extLst>
              <a:ext uri="{FF2B5EF4-FFF2-40B4-BE49-F238E27FC236}">
                <a16:creationId xmlns:a16="http://schemas.microsoft.com/office/drawing/2014/main" id="{DE211F08-2700-6642-9DC3-1997DC8ED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287" y="4220533"/>
            <a:ext cx="14700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controlled by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app developer</a:t>
            </a:r>
          </a:p>
        </p:txBody>
      </p:sp>
      <p:sp>
        <p:nvSpPr>
          <p:cNvPr id="123" name="Freeform 45">
            <a:extLst>
              <a:ext uri="{FF2B5EF4-FFF2-40B4-BE49-F238E27FC236}">
                <a16:creationId xmlns:a16="http://schemas.microsoft.com/office/drawing/2014/main" id="{07B0F571-0623-E94E-AC3A-B1389138AC28}"/>
              </a:ext>
            </a:extLst>
          </p:cNvPr>
          <p:cNvSpPr>
            <a:spLocks/>
          </p:cNvSpPr>
          <p:nvPr/>
        </p:nvSpPr>
        <p:spPr bwMode="auto">
          <a:xfrm>
            <a:off x="2350975" y="4118933"/>
            <a:ext cx="758825" cy="1997075"/>
          </a:xfrm>
          <a:custGeom>
            <a:avLst/>
            <a:gdLst>
              <a:gd name="T0" fmla="*/ 0 w 478"/>
              <a:gd name="T1" fmla="*/ 2147483647 h 1258"/>
              <a:gd name="T2" fmla="*/ 2147483647 w 478"/>
              <a:gd name="T3" fmla="*/ 0 h 1258"/>
              <a:gd name="T4" fmla="*/ 2147483647 w 478"/>
              <a:gd name="T5" fmla="*/ 2147483647 h 1258"/>
              <a:gd name="T6" fmla="*/ 2147483647 w 478"/>
              <a:gd name="T7" fmla="*/ 2147483647 h 1258"/>
              <a:gd name="T8" fmla="*/ 0 w 478"/>
              <a:gd name="T9" fmla="*/ 2147483647 h 12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8"/>
              <a:gd name="T16" fmla="*/ 0 h 1258"/>
              <a:gd name="T17" fmla="*/ 478 w 478"/>
              <a:gd name="T18" fmla="*/ 1258 h 12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8" h="1258">
                <a:moveTo>
                  <a:pt x="0" y="1040"/>
                </a:moveTo>
                <a:lnTo>
                  <a:pt x="478" y="0"/>
                </a:lnTo>
                <a:lnTo>
                  <a:pt x="472" y="1258"/>
                </a:lnTo>
                <a:lnTo>
                  <a:pt x="41" y="1246"/>
                </a:lnTo>
                <a:lnTo>
                  <a:pt x="0" y="104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4" name="Rectangle 23">
            <a:extLst>
              <a:ext uri="{FF2B5EF4-FFF2-40B4-BE49-F238E27FC236}">
                <a16:creationId xmlns:a16="http://schemas.microsoft.com/office/drawing/2014/main" id="{5F3EC8D2-BC57-284F-B438-D2889E964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250" y="407448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5" name="Rectangle 24">
            <a:extLst>
              <a:ext uri="{FF2B5EF4-FFF2-40B4-BE49-F238E27FC236}">
                <a16:creationId xmlns:a16="http://schemas.microsoft.com/office/drawing/2014/main" id="{48E3F4A8-8297-154C-8417-C2DCBDE27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150" y="4128458"/>
            <a:ext cx="1273175" cy="197961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6" name="Line 25">
            <a:extLst>
              <a:ext uri="{FF2B5EF4-FFF2-40B4-BE49-F238E27FC236}">
                <a16:creationId xmlns:a16="http://schemas.microsoft.com/office/drawing/2014/main" id="{105AE91D-03CF-5F44-82E5-D8920536B3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5675" y="4888870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7" name="Text Box 26">
            <a:extLst>
              <a:ext uri="{FF2B5EF4-FFF2-40B4-BE49-F238E27FC236}">
                <a16:creationId xmlns:a16="http://schemas.microsoft.com/office/drawing/2014/main" id="{68C4EA48-A98F-F641-BB8C-5DF3E3907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812" y="487140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128" name="Line 27">
            <a:extLst>
              <a:ext uri="{FF2B5EF4-FFF2-40B4-BE49-F238E27FC236}">
                <a16:creationId xmlns:a16="http://schemas.microsoft.com/office/drawing/2014/main" id="{E85BFD82-4C55-F145-9B37-39406E46DD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3612" y="5209545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9" name="Line 28">
            <a:extLst>
              <a:ext uri="{FF2B5EF4-FFF2-40B4-BE49-F238E27FC236}">
                <a16:creationId xmlns:a16="http://schemas.microsoft.com/office/drawing/2014/main" id="{428A6E03-2BA0-6243-85AC-2DD8D7EB6C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9325" y="5519108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0" name="Line 29">
            <a:extLst>
              <a:ext uri="{FF2B5EF4-FFF2-40B4-BE49-F238E27FC236}">
                <a16:creationId xmlns:a16="http://schemas.microsoft.com/office/drawing/2014/main" id="{80E8C02C-0DBA-6E4F-BBEC-8772FE1F38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9325" y="5804858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1" name="Text Box 26">
            <a:extLst>
              <a:ext uri="{FF2B5EF4-FFF2-40B4-BE49-F238E27FC236}">
                <a16:creationId xmlns:a16="http://schemas.microsoft.com/office/drawing/2014/main" id="{E521FADF-C422-1E4C-A4EF-0C457D015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737" y="411893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132" name="Text Box 26">
            <a:extLst>
              <a:ext uri="{FF2B5EF4-FFF2-40B4-BE49-F238E27FC236}">
                <a16:creationId xmlns:a16="http://schemas.microsoft.com/office/drawing/2014/main" id="{2BD2A730-1670-1444-BFD6-C3B745F28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287" y="577628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133" name="Text Box 26">
            <a:extLst>
              <a:ext uri="{FF2B5EF4-FFF2-40B4-BE49-F238E27FC236}">
                <a16:creationId xmlns:a16="http://schemas.microsoft.com/office/drawing/2014/main" id="{F1BA5AB6-F404-DF48-BA11-738F64F02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337" y="549053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134" name="Text Box 26">
            <a:extLst>
              <a:ext uri="{FF2B5EF4-FFF2-40B4-BE49-F238E27FC236}">
                <a16:creationId xmlns:a16="http://schemas.microsoft.com/office/drawing/2014/main" id="{E65C1E73-F682-E145-9DAF-B7E55ECCE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812" y="519525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135" name="Oval 57">
            <a:extLst>
              <a:ext uri="{FF2B5EF4-FFF2-40B4-BE49-F238E27FC236}">
                <a16:creationId xmlns:a16="http://schemas.microsoft.com/office/drawing/2014/main" id="{64DC0B32-AD14-4F4C-AA5D-A0175C3E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1087" y="4393570"/>
            <a:ext cx="9906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process</a:t>
            </a:r>
          </a:p>
        </p:txBody>
      </p:sp>
      <p:sp>
        <p:nvSpPr>
          <p:cNvPr id="141" name="Rectangle 23">
            <a:extLst>
              <a:ext uri="{FF2B5EF4-FFF2-40B4-BE49-F238E27FC236}">
                <a16:creationId xmlns:a16="http://schemas.microsoft.com/office/drawing/2014/main" id="{54E0D8CA-A90B-D443-A809-60E5D3C43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612" y="4045908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2" name="Rectangle 24">
            <a:extLst>
              <a:ext uri="{FF2B5EF4-FFF2-40B4-BE49-F238E27FC236}">
                <a16:creationId xmlns:a16="http://schemas.microsoft.com/office/drawing/2014/main" id="{68855CF6-22DF-7942-990A-E44BCC268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512" y="4099883"/>
            <a:ext cx="1273175" cy="197961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3" name="Line 25">
            <a:extLst>
              <a:ext uri="{FF2B5EF4-FFF2-40B4-BE49-F238E27FC236}">
                <a16:creationId xmlns:a16="http://schemas.microsoft.com/office/drawing/2014/main" id="{333B2DFF-19AD-5D41-A13A-CAD8D4D1E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8037" y="4860295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4" name="Text Box 26">
            <a:extLst>
              <a:ext uri="{FF2B5EF4-FFF2-40B4-BE49-F238E27FC236}">
                <a16:creationId xmlns:a16="http://schemas.microsoft.com/office/drawing/2014/main" id="{ABD5AE77-C968-524B-8267-F5F9D07A9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175" y="484283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145" name="Line 27">
            <a:extLst>
              <a:ext uri="{FF2B5EF4-FFF2-40B4-BE49-F238E27FC236}">
                <a16:creationId xmlns:a16="http://schemas.microsoft.com/office/drawing/2014/main" id="{E655A70A-1998-F04C-9071-DB527B7184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5975" y="5180970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6" name="Line 28">
            <a:extLst>
              <a:ext uri="{FF2B5EF4-FFF2-40B4-BE49-F238E27FC236}">
                <a16:creationId xmlns:a16="http://schemas.microsoft.com/office/drawing/2014/main" id="{FFFB9613-6926-D64E-9BCE-95B470FE28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687" y="5490533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7" name="Line 29">
            <a:extLst>
              <a:ext uri="{FF2B5EF4-FFF2-40B4-BE49-F238E27FC236}">
                <a16:creationId xmlns:a16="http://schemas.microsoft.com/office/drawing/2014/main" id="{74AA23EE-17EA-094E-A14C-C35EF1D4E7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687" y="5776283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8" name="Text Box 26">
            <a:extLst>
              <a:ext uri="{FF2B5EF4-FFF2-40B4-BE49-F238E27FC236}">
                <a16:creationId xmlns:a16="http://schemas.microsoft.com/office/drawing/2014/main" id="{159414D4-A31C-4C4B-AD86-719BE126A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100" y="409035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149" name="Text Box 26">
            <a:extLst>
              <a:ext uri="{FF2B5EF4-FFF2-40B4-BE49-F238E27FC236}">
                <a16:creationId xmlns:a16="http://schemas.microsoft.com/office/drawing/2014/main" id="{6D188352-EF4C-FE42-8176-6AE1E5353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650" y="574770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150" name="Text Box 26">
            <a:extLst>
              <a:ext uri="{FF2B5EF4-FFF2-40B4-BE49-F238E27FC236}">
                <a16:creationId xmlns:a16="http://schemas.microsoft.com/office/drawing/2014/main" id="{2E91368D-F47D-2247-9B9B-1AA9BD1A5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700" y="546195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151" name="Text Box 26">
            <a:extLst>
              <a:ext uri="{FF2B5EF4-FFF2-40B4-BE49-F238E27FC236}">
                <a16:creationId xmlns:a16="http://schemas.microsoft.com/office/drawing/2014/main" id="{CF4D2E62-8AC3-6447-8A4A-38E1546DB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175" y="516668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152" name="Oval 78">
            <a:extLst>
              <a:ext uri="{FF2B5EF4-FFF2-40B4-BE49-F238E27FC236}">
                <a16:creationId xmlns:a16="http://schemas.microsoft.com/office/drawing/2014/main" id="{24268CA0-4017-FA41-A0A9-063CDE36F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3450" y="4364995"/>
            <a:ext cx="9906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process</a:t>
            </a:r>
          </a:p>
        </p:txBody>
      </p:sp>
      <p:sp>
        <p:nvSpPr>
          <p:cNvPr id="158" name="Line 88">
            <a:extLst>
              <a:ext uri="{FF2B5EF4-FFF2-40B4-BE49-F238E27FC236}">
                <a16:creationId xmlns:a16="http://schemas.microsoft.com/office/drawing/2014/main" id="{357D04DF-5A8F-3946-A05F-B134A08152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70725" y="4496758"/>
            <a:ext cx="609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9" name="Line 89">
            <a:extLst>
              <a:ext uri="{FF2B5EF4-FFF2-40B4-BE49-F238E27FC236}">
                <a16:creationId xmlns:a16="http://schemas.microsoft.com/office/drawing/2014/main" id="{1F64B7FA-0FDF-AA41-954C-B46F96B69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6150" y="4922208"/>
            <a:ext cx="0" cy="102235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0" name="Line 90">
            <a:extLst>
              <a:ext uri="{FF2B5EF4-FFF2-40B4-BE49-F238E27FC236}">
                <a16:creationId xmlns:a16="http://schemas.microsoft.com/office/drawing/2014/main" id="{1C49FAA4-451C-9346-B2A1-9DADDB3735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19962" y="5422270"/>
            <a:ext cx="609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6F8F39-CC95-5944-86C7-18592B3F79C2}"/>
              </a:ext>
            </a:extLst>
          </p:cNvPr>
          <p:cNvGrpSpPr/>
          <p:nvPr/>
        </p:nvGrpSpPr>
        <p:grpSpPr>
          <a:xfrm>
            <a:off x="3498737" y="4177670"/>
            <a:ext cx="4208463" cy="801688"/>
            <a:chOff x="3786604" y="3720470"/>
            <a:chExt cx="4208463" cy="801688"/>
          </a:xfrm>
        </p:grpSpPr>
        <p:grpSp>
          <p:nvGrpSpPr>
            <p:cNvPr id="136" name="Group 58">
              <a:extLst>
                <a:ext uri="{FF2B5EF4-FFF2-40B4-BE49-F238E27FC236}">
                  <a16:creationId xmlns:a16="http://schemas.microsoft.com/office/drawing/2014/main" id="{E675645C-771D-1C4D-BD09-0A50219A70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6604" y="4296733"/>
              <a:ext cx="546100" cy="225425"/>
              <a:chOff x="1287" y="2524"/>
              <a:chExt cx="260" cy="100"/>
            </a:xfrm>
          </p:grpSpPr>
          <p:sp>
            <p:nvSpPr>
              <p:cNvPr id="137" name="Rectangle 59">
                <a:extLst>
                  <a:ext uri="{FF2B5EF4-FFF2-40B4-BE49-F238E27FC236}">
                    <a16:creationId xmlns:a16="http://schemas.microsoft.com/office/drawing/2014/main" id="{4BD7EDAC-534F-D84F-8E24-977FE250A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7" y="2524"/>
                <a:ext cx="260" cy="100"/>
              </a:xfrm>
              <a:prstGeom prst="rect">
                <a:avLst/>
              </a:prstGeom>
              <a:solidFill>
                <a:srgbClr val="C96B7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8" name="Rectangle 60">
                <a:extLst>
                  <a:ext uri="{FF2B5EF4-FFF2-40B4-BE49-F238E27FC236}">
                    <a16:creationId xmlns:a16="http://schemas.microsoft.com/office/drawing/2014/main" id="{522C0AA5-89A7-AE45-9EA6-0984C3D36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" y="2537"/>
                <a:ext cx="156" cy="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9" name="Rectangle 61">
                <a:extLst>
                  <a:ext uri="{FF2B5EF4-FFF2-40B4-BE49-F238E27FC236}">
                    <a16:creationId xmlns:a16="http://schemas.microsoft.com/office/drawing/2014/main" id="{E45B888C-A7C7-C04F-96C2-AC5495901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3" y="2582"/>
                <a:ext cx="27" cy="27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0" name="Rectangle 62">
                <a:extLst>
                  <a:ext uri="{FF2B5EF4-FFF2-40B4-BE49-F238E27FC236}">
                    <a16:creationId xmlns:a16="http://schemas.microsoft.com/office/drawing/2014/main" id="{6D259067-30CA-3A43-B969-2FED80C10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" y="2583"/>
                <a:ext cx="26" cy="27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53" name="Group 79">
              <a:extLst>
                <a:ext uri="{FF2B5EF4-FFF2-40B4-BE49-F238E27FC236}">
                  <a16:creationId xmlns:a16="http://schemas.microsoft.com/office/drawing/2014/main" id="{2953A696-2D0B-4946-96FC-8F6534A2F1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48967" y="4268158"/>
              <a:ext cx="546100" cy="225425"/>
              <a:chOff x="1287" y="2524"/>
              <a:chExt cx="260" cy="100"/>
            </a:xfrm>
          </p:grpSpPr>
          <p:sp>
            <p:nvSpPr>
              <p:cNvPr id="154" name="Rectangle 80">
                <a:extLst>
                  <a:ext uri="{FF2B5EF4-FFF2-40B4-BE49-F238E27FC236}">
                    <a16:creationId xmlns:a16="http://schemas.microsoft.com/office/drawing/2014/main" id="{313605CC-1AC5-8944-94FF-94268AD80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7" y="2524"/>
                <a:ext cx="260" cy="100"/>
              </a:xfrm>
              <a:prstGeom prst="rect">
                <a:avLst/>
              </a:prstGeom>
              <a:solidFill>
                <a:srgbClr val="C96B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5" name="Rectangle 81">
                <a:extLst>
                  <a:ext uri="{FF2B5EF4-FFF2-40B4-BE49-F238E27FC236}">
                    <a16:creationId xmlns:a16="http://schemas.microsoft.com/office/drawing/2014/main" id="{BAFE64F2-A025-9F4E-99C9-ACC9BFF25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" y="2537"/>
                <a:ext cx="156" cy="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6" name="Rectangle 82">
                <a:extLst>
                  <a:ext uri="{FF2B5EF4-FFF2-40B4-BE49-F238E27FC236}">
                    <a16:creationId xmlns:a16="http://schemas.microsoft.com/office/drawing/2014/main" id="{3829DF34-8663-6146-9BA0-7632285CE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3" y="2582"/>
                <a:ext cx="27" cy="27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7" name="Rectangle 83">
                <a:extLst>
                  <a:ext uri="{FF2B5EF4-FFF2-40B4-BE49-F238E27FC236}">
                    <a16:creationId xmlns:a16="http://schemas.microsoft.com/office/drawing/2014/main" id="{D148D136-2E3F-5745-9E50-2A0525F6E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" y="2583"/>
                <a:ext cx="26" cy="27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61" name="Text Box 56">
              <a:extLst>
                <a:ext uri="{FF2B5EF4-FFF2-40B4-BE49-F238E27FC236}">
                  <a16:creationId xmlns:a16="http://schemas.microsoft.com/office/drawing/2014/main" id="{0AD3AB67-1B7A-DC4C-8CF0-ED4CE6AD6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1729" y="3720470"/>
              <a:ext cx="9175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socket</a:t>
              </a:r>
            </a:p>
          </p:txBody>
        </p:sp>
        <p:sp>
          <p:nvSpPr>
            <p:cNvPr id="162" name="Line 92">
              <a:extLst>
                <a:ext uri="{FF2B5EF4-FFF2-40B4-BE49-F238E27FC236}">
                  <a16:creationId xmlns:a16="http://schemas.microsoft.com/office/drawing/2014/main" id="{143E3CCF-902D-1B48-A226-00DCF5BF00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4779" y="3920495"/>
              <a:ext cx="968375" cy="434975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3" name="Line 93">
              <a:extLst>
                <a:ext uri="{FF2B5EF4-FFF2-40B4-BE49-F238E27FC236}">
                  <a16:creationId xmlns:a16="http://schemas.microsoft.com/office/drawing/2014/main" id="{C4134BE9-E71D-0348-B019-E892502C5F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359942" y="3909383"/>
              <a:ext cx="968375" cy="434975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64" name="Group 96">
            <a:extLst>
              <a:ext uri="{FF2B5EF4-FFF2-40B4-BE49-F238E27FC236}">
                <a16:creationId xmlns:a16="http://schemas.microsoft.com/office/drawing/2014/main" id="{9A6CA79B-4989-1B42-B637-EB423445684E}"/>
              </a:ext>
            </a:extLst>
          </p:cNvPr>
          <p:cNvGrpSpPr>
            <a:grpSpLocks/>
          </p:cNvGrpSpPr>
          <p:nvPr/>
        </p:nvGrpSpPr>
        <p:grpSpPr bwMode="auto">
          <a:xfrm>
            <a:off x="1927112" y="5431795"/>
            <a:ext cx="719138" cy="773113"/>
            <a:chOff x="-44" y="1473"/>
            <a:chExt cx="981" cy="1105"/>
          </a:xfrm>
        </p:grpSpPr>
        <p:pic>
          <p:nvPicPr>
            <p:cNvPr id="165" name="Picture 97" descr="desktop_computer_stylized_medium">
              <a:extLst>
                <a:ext uri="{FF2B5EF4-FFF2-40B4-BE49-F238E27FC236}">
                  <a16:creationId xmlns:a16="http://schemas.microsoft.com/office/drawing/2014/main" id="{52A0739D-A2B2-9B4C-808E-15A031326E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6" name="Freeform 98">
              <a:extLst>
                <a:ext uri="{FF2B5EF4-FFF2-40B4-BE49-F238E27FC236}">
                  <a16:creationId xmlns:a16="http://schemas.microsoft.com/office/drawing/2014/main" id="{DA46FEF0-4E21-2249-B7F5-7F6F7B7F0DE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67" name="Group 99">
            <a:extLst>
              <a:ext uri="{FF2B5EF4-FFF2-40B4-BE49-F238E27FC236}">
                <a16:creationId xmlns:a16="http://schemas.microsoft.com/office/drawing/2014/main" id="{05F61B1A-C7F7-544F-B009-739C54EFEA0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623187" y="5627058"/>
            <a:ext cx="719138" cy="773112"/>
            <a:chOff x="-44" y="1473"/>
            <a:chExt cx="981" cy="1105"/>
          </a:xfrm>
        </p:grpSpPr>
        <p:pic>
          <p:nvPicPr>
            <p:cNvPr id="168" name="Picture 100" descr="desktop_computer_stylized_medium">
              <a:extLst>
                <a:ext uri="{FF2B5EF4-FFF2-40B4-BE49-F238E27FC236}">
                  <a16:creationId xmlns:a16="http://schemas.microsoft.com/office/drawing/2014/main" id="{23181BD9-C2D1-5E4C-A8EE-29F5422B96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9" name="Freeform 101">
              <a:extLst>
                <a:ext uri="{FF2B5EF4-FFF2-40B4-BE49-F238E27FC236}">
                  <a16:creationId xmlns:a16="http://schemas.microsoft.com/office/drawing/2014/main" id="{2BA7DD97-C4EE-0C4B-B331-0E1CF367EC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FF8971BD-DFAC-B543-99F7-B04E2F4C39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2065" y="2055458"/>
            <a:ext cx="10798277" cy="1742641"/>
          </a:xfrm>
        </p:spPr>
        <p:txBody>
          <a:bodyPr>
            <a:normAutofit/>
          </a:bodyPr>
          <a:lstStyle/>
          <a:p>
            <a:pPr marL="342900" lvl="1" indent="-342900">
              <a:buSzPct val="65000"/>
              <a:buFont typeface="Wingdings" pitchFamily="2" charset="2"/>
              <a:buNone/>
            </a:pPr>
            <a:r>
              <a:rPr lang="en-US" altLang="en-US" sz="3200" dirty="0">
                <a:solidFill>
                  <a:srgbClr val="22228B"/>
                </a:solidFill>
                <a:ea typeface="ＭＳ Ｐゴシック" panose="020B0600070205080204" pitchFamily="34" charset="-128"/>
              </a:rPr>
              <a:t>Two socket types for two transport services:</a:t>
            </a:r>
          </a:p>
          <a:p>
            <a:pPr marL="631825" lvl="1" indent="-457200">
              <a:buSzPct val="100000"/>
              <a:buFont typeface="Wingdings" pitchFamily="2" charset="2"/>
              <a:buChar char="§"/>
            </a:pP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UDP:</a:t>
            </a:r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>
                <a:ea typeface="ＭＳ Ｐゴシック" panose="020B0600070205080204" pitchFamily="34" charset="-128"/>
              </a:rPr>
              <a:t>unreliable datagram </a:t>
            </a:r>
          </a:p>
          <a:p>
            <a:pPr marL="631825" lvl="1" indent="-457200">
              <a:buSzPct val="100000"/>
              <a:buFont typeface="Wingdings" pitchFamily="2" charset="2"/>
              <a:buChar char="§"/>
            </a:pP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TCP:</a:t>
            </a:r>
            <a:r>
              <a:rPr lang="en-US" altLang="en-US" sz="3200" dirty="0">
                <a:ea typeface="ＭＳ Ｐゴシック" panose="020B0600070205080204" pitchFamily="34" charset="-128"/>
              </a:rPr>
              <a:t> reliable, byte stream-oriented</a:t>
            </a:r>
            <a:endParaRPr lang="en-US" altLang="en-US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9311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Client/server socket interaction: TCP</a:t>
            </a:r>
          </a:p>
        </p:txBody>
      </p:sp>
      <p:sp>
        <p:nvSpPr>
          <p:cNvPr id="60" name="Text Box 22">
            <a:extLst>
              <a:ext uri="{FF2B5EF4-FFF2-40B4-BE49-F238E27FC236}">
                <a16:creationId xmlns:a16="http://schemas.microsoft.com/office/drawing/2014/main" id="{BA5A099E-C76D-334B-B273-AED0342E4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141" y="1421154"/>
            <a:ext cx="31073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server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(running on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hostid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)</a:t>
            </a:r>
          </a:p>
        </p:txBody>
      </p:sp>
      <p:sp>
        <p:nvSpPr>
          <p:cNvPr id="61" name="Text Box 23">
            <a:extLst>
              <a:ext uri="{FF2B5EF4-FFF2-40B4-BE49-F238E27FC236}">
                <a16:creationId xmlns:a16="http://schemas.microsoft.com/office/drawing/2014/main" id="{2C0B647E-1C2C-574A-86D4-A8DBF2427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313" y="1416392"/>
            <a:ext cx="11010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</a:t>
            </a:r>
          </a:p>
        </p:txBody>
      </p:sp>
      <p:grpSp>
        <p:nvGrpSpPr>
          <p:cNvPr id="64" name="Group 34">
            <a:extLst>
              <a:ext uri="{FF2B5EF4-FFF2-40B4-BE49-F238E27FC236}">
                <a16:creationId xmlns:a16="http://schemas.microsoft.com/office/drawing/2014/main" id="{B18363F5-9DA8-C844-9FF5-8607E23ECAE0}"/>
              </a:ext>
            </a:extLst>
          </p:cNvPr>
          <p:cNvGrpSpPr>
            <a:grpSpLocks/>
          </p:cNvGrpSpPr>
          <p:nvPr/>
        </p:nvGrpSpPr>
        <p:grpSpPr bwMode="auto">
          <a:xfrm>
            <a:off x="1947735" y="1365879"/>
            <a:ext cx="422275" cy="685800"/>
            <a:chOff x="4140" y="429"/>
            <a:chExt cx="1425" cy="2396"/>
          </a:xfrm>
        </p:grpSpPr>
        <p:sp>
          <p:nvSpPr>
            <p:cNvPr id="65" name="Freeform 35">
              <a:extLst>
                <a:ext uri="{FF2B5EF4-FFF2-40B4-BE49-F238E27FC236}">
                  <a16:creationId xmlns:a16="http://schemas.microsoft.com/office/drawing/2014/main" id="{0528A8CB-65E5-964D-B654-85E03FD18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36">
              <a:extLst>
                <a:ext uri="{FF2B5EF4-FFF2-40B4-BE49-F238E27FC236}">
                  <a16:creationId xmlns:a16="http://schemas.microsoft.com/office/drawing/2014/main" id="{6E84855E-322D-B04A-A7A9-4DC033725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0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7" name="Freeform 37">
              <a:extLst>
                <a:ext uri="{FF2B5EF4-FFF2-40B4-BE49-F238E27FC236}">
                  <a16:creationId xmlns:a16="http://schemas.microsoft.com/office/drawing/2014/main" id="{0DE429C7-30A9-C04A-A526-765AC5EAA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38">
              <a:extLst>
                <a:ext uri="{FF2B5EF4-FFF2-40B4-BE49-F238E27FC236}">
                  <a16:creationId xmlns:a16="http://schemas.microsoft.com/office/drawing/2014/main" id="{DF53DCF7-7CCE-A14D-89D6-6AAAE8C14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39">
              <a:extLst>
                <a:ext uri="{FF2B5EF4-FFF2-40B4-BE49-F238E27FC236}">
                  <a16:creationId xmlns:a16="http://schemas.microsoft.com/office/drawing/2014/main" id="{FCF7FE3C-7CB1-1949-80FD-5DEB7C2DF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5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70" name="Group 40">
              <a:extLst>
                <a:ext uri="{FF2B5EF4-FFF2-40B4-BE49-F238E27FC236}">
                  <a16:creationId xmlns:a16="http://schemas.microsoft.com/office/drawing/2014/main" id="{9EA93011-9988-1C46-8FFD-C704F4A48C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" name="AutoShape 41">
                <a:extLst>
                  <a:ext uri="{FF2B5EF4-FFF2-40B4-BE49-F238E27FC236}">
                    <a16:creationId xmlns:a16="http://schemas.microsoft.com/office/drawing/2014/main" id="{79ABB3C1-EE56-6F45-9499-45BC801291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6" name="AutoShape 42">
                <a:extLst>
                  <a:ext uri="{FF2B5EF4-FFF2-40B4-BE49-F238E27FC236}">
                    <a16:creationId xmlns:a16="http://schemas.microsoft.com/office/drawing/2014/main" id="{3CE416CE-22C1-B44C-A8BC-DD8D49FA1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71" name="Rectangle 43">
              <a:extLst>
                <a:ext uri="{FF2B5EF4-FFF2-40B4-BE49-F238E27FC236}">
                  <a16:creationId xmlns:a16="http://schemas.microsoft.com/office/drawing/2014/main" id="{E9AF4519-635B-C444-AD0B-889732CA4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17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72" name="Group 44">
              <a:extLst>
                <a:ext uri="{FF2B5EF4-FFF2-40B4-BE49-F238E27FC236}">
                  <a16:creationId xmlns:a16="http://schemas.microsoft.com/office/drawing/2014/main" id="{AE3F7048-2B7F-8146-8234-207ED13E90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" name="AutoShape 45">
                <a:extLst>
                  <a:ext uri="{FF2B5EF4-FFF2-40B4-BE49-F238E27FC236}">
                    <a16:creationId xmlns:a16="http://schemas.microsoft.com/office/drawing/2014/main" id="{53908CFC-D723-4742-8456-2D30C66E3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4" name="AutoShape 46">
                <a:extLst>
                  <a:ext uri="{FF2B5EF4-FFF2-40B4-BE49-F238E27FC236}">
                    <a16:creationId xmlns:a16="http://schemas.microsoft.com/office/drawing/2014/main" id="{3A7947BE-FF10-9D41-9767-56A9F87FC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73" name="Rectangle 47">
              <a:extLst>
                <a:ext uri="{FF2B5EF4-FFF2-40B4-BE49-F238E27FC236}">
                  <a16:creationId xmlns:a16="http://schemas.microsoft.com/office/drawing/2014/main" id="{A116F8BE-CE6D-0046-BBDF-ED91EC563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5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Rectangle 48">
              <a:extLst>
                <a:ext uri="{FF2B5EF4-FFF2-40B4-BE49-F238E27FC236}">
                  <a16:creationId xmlns:a16="http://schemas.microsoft.com/office/drawing/2014/main" id="{EDDDAA43-84E9-5649-B997-CD32383C8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5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75" name="Group 49">
              <a:extLst>
                <a:ext uri="{FF2B5EF4-FFF2-40B4-BE49-F238E27FC236}">
                  <a16:creationId xmlns:a16="http://schemas.microsoft.com/office/drawing/2014/main" id="{ED22CCB4-0F75-C14E-8FF6-F0FB9D3FC9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" name="AutoShape 50">
                <a:extLst>
                  <a:ext uri="{FF2B5EF4-FFF2-40B4-BE49-F238E27FC236}">
                    <a16:creationId xmlns:a16="http://schemas.microsoft.com/office/drawing/2014/main" id="{23A963E3-E563-8243-8CD5-AD41B731D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2" name="AutoShape 51">
                <a:extLst>
                  <a:ext uri="{FF2B5EF4-FFF2-40B4-BE49-F238E27FC236}">
                    <a16:creationId xmlns:a16="http://schemas.microsoft.com/office/drawing/2014/main" id="{3CDFE710-0763-8B45-AFC8-16BE12CABF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76" name="Freeform 52">
              <a:extLst>
                <a:ext uri="{FF2B5EF4-FFF2-40B4-BE49-F238E27FC236}">
                  <a16:creationId xmlns:a16="http://schemas.microsoft.com/office/drawing/2014/main" id="{DFF03B02-CD58-954F-8277-362C27F82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7" name="Group 53">
              <a:extLst>
                <a:ext uri="{FF2B5EF4-FFF2-40B4-BE49-F238E27FC236}">
                  <a16:creationId xmlns:a16="http://schemas.microsoft.com/office/drawing/2014/main" id="{3E689C5E-F98B-8049-943E-5C1ACD1083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9" name="AutoShape 54">
                <a:extLst>
                  <a:ext uri="{FF2B5EF4-FFF2-40B4-BE49-F238E27FC236}">
                    <a16:creationId xmlns:a16="http://schemas.microsoft.com/office/drawing/2014/main" id="{6761E2B1-103D-4445-A2AE-88446D262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0" name="AutoShape 55">
                <a:extLst>
                  <a:ext uri="{FF2B5EF4-FFF2-40B4-BE49-F238E27FC236}">
                    <a16:creationId xmlns:a16="http://schemas.microsoft.com/office/drawing/2014/main" id="{EAB91C60-8F54-7C41-988D-5BE6CF059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78" name="Rectangle 56">
              <a:extLst>
                <a:ext uri="{FF2B5EF4-FFF2-40B4-BE49-F238E27FC236}">
                  <a16:creationId xmlns:a16="http://schemas.microsoft.com/office/drawing/2014/main" id="{87AAEB8B-15DB-FF40-9AE1-E4AF827B8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70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" name="Freeform 57">
              <a:extLst>
                <a:ext uri="{FF2B5EF4-FFF2-40B4-BE49-F238E27FC236}">
                  <a16:creationId xmlns:a16="http://schemas.microsoft.com/office/drawing/2014/main" id="{CC9C0288-5815-DA49-8C3D-91F3048A6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58">
              <a:extLst>
                <a:ext uri="{FF2B5EF4-FFF2-40B4-BE49-F238E27FC236}">
                  <a16:creationId xmlns:a16="http://schemas.microsoft.com/office/drawing/2014/main" id="{298D6A78-AAD4-6C42-8184-6B5B0ADD7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Oval 59">
              <a:extLst>
                <a:ext uri="{FF2B5EF4-FFF2-40B4-BE49-F238E27FC236}">
                  <a16:creationId xmlns:a16="http://schemas.microsoft.com/office/drawing/2014/main" id="{2C2ADEA9-27C8-8047-B295-9313B8ABB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09"/>
              <a:ext cx="48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" name="Freeform 60">
              <a:extLst>
                <a:ext uri="{FF2B5EF4-FFF2-40B4-BE49-F238E27FC236}">
                  <a16:creationId xmlns:a16="http://schemas.microsoft.com/office/drawing/2014/main" id="{9CAEC79C-34C3-884C-93EA-251A84F70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utoShape 61">
              <a:extLst>
                <a:ext uri="{FF2B5EF4-FFF2-40B4-BE49-F238E27FC236}">
                  <a16:creationId xmlns:a16="http://schemas.microsoft.com/office/drawing/2014/main" id="{36B22FB8-29CC-B041-B349-ADB1A1CF0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4" name="AutoShape 62">
              <a:extLst>
                <a:ext uri="{FF2B5EF4-FFF2-40B4-BE49-F238E27FC236}">
                  <a16:creationId xmlns:a16="http://schemas.microsoft.com/office/drawing/2014/main" id="{A568E896-D157-6749-8B5C-38036DCDA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9"/>
              <a:ext cx="107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5" name="Oval 63">
              <a:extLst>
                <a:ext uri="{FF2B5EF4-FFF2-40B4-BE49-F238E27FC236}">
                  <a16:creationId xmlns:a16="http://schemas.microsoft.com/office/drawing/2014/main" id="{76E67DE4-8580-984E-96DB-32AA41DD1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1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" name="Oval 64">
              <a:extLst>
                <a:ext uri="{FF2B5EF4-FFF2-40B4-BE49-F238E27FC236}">
                  <a16:creationId xmlns:a16="http://schemas.microsoft.com/office/drawing/2014/main" id="{B85D964A-BC7F-0243-8B3C-55498AEBC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1"/>
              <a:ext cx="155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7" name="Oval 65">
              <a:extLst>
                <a:ext uri="{FF2B5EF4-FFF2-40B4-BE49-F238E27FC236}">
                  <a16:creationId xmlns:a16="http://schemas.microsoft.com/office/drawing/2014/main" id="{1023622E-7290-DB4F-BDFC-4AE5806C3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1"/>
              <a:ext cx="161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8" name="Rectangle 66">
              <a:extLst>
                <a:ext uri="{FF2B5EF4-FFF2-40B4-BE49-F238E27FC236}">
                  <a16:creationId xmlns:a16="http://schemas.microsoft.com/office/drawing/2014/main" id="{C404F913-10F9-264F-B4B2-2C47E82E0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6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97" name="Group 67">
            <a:extLst>
              <a:ext uri="{FF2B5EF4-FFF2-40B4-BE49-F238E27FC236}">
                <a16:creationId xmlns:a16="http://schemas.microsoft.com/office/drawing/2014/main" id="{CED85610-CD29-5E4F-BB21-F275B7666450}"/>
              </a:ext>
            </a:extLst>
          </p:cNvPr>
          <p:cNvGrpSpPr>
            <a:grpSpLocks/>
          </p:cNvGrpSpPr>
          <p:nvPr/>
        </p:nvGrpSpPr>
        <p:grpSpPr bwMode="auto">
          <a:xfrm>
            <a:off x="7841666" y="1346443"/>
            <a:ext cx="742950" cy="742950"/>
            <a:chOff x="-44" y="1473"/>
            <a:chExt cx="981" cy="1105"/>
          </a:xfrm>
        </p:grpSpPr>
        <p:pic>
          <p:nvPicPr>
            <p:cNvPr id="98" name="Picture 68" descr="desktop_computer_stylized_medium">
              <a:extLst>
                <a:ext uri="{FF2B5EF4-FFF2-40B4-BE49-F238E27FC236}">
                  <a16:creationId xmlns:a16="http://schemas.microsoft.com/office/drawing/2014/main" id="{1830ACA4-0FBE-1142-BE23-D05178A5F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Freeform 69">
              <a:extLst>
                <a:ext uri="{FF2B5EF4-FFF2-40B4-BE49-F238E27FC236}">
                  <a16:creationId xmlns:a16="http://schemas.microsoft.com/office/drawing/2014/main" id="{E76D0C82-A009-EE46-B2AF-9D042C9D0F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0" name="Group 3">
            <a:extLst>
              <a:ext uri="{FF2B5EF4-FFF2-40B4-BE49-F238E27FC236}">
                <a16:creationId xmlns:a16="http://schemas.microsoft.com/office/drawing/2014/main" id="{17F245AD-D1C8-1047-B190-F3B9F38A51DA}"/>
              </a:ext>
            </a:extLst>
          </p:cNvPr>
          <p:cNvGrpSpPr>
            <a:grpSpLocks/>
          </p:cNvGrpSpPr>
          <p:nvPr/>
        </p:nvGrpSpPr>
        <p:grpSpPr bwMode="auto">
          <a:xfrm>
            <a:off x="3761300" y="3384960"/>
            <a:ext cx="1931987" cy="930275"/>
            <a:chOff x="827" y="2027"/>
            <a:chExt cx="1217" cy="586"/>
          </a:xfrm>
        </p:grpSpPr>
        <p:sp>
          <p:nvSpPr>
            <p:cNvPr id="101" name="Text Box 4">
              <a:extLst>
                <a:ext uri="{FF2B5EF4-FFF2-40B4-BE49-F238E27FC236}">
                  <a16:creationId xmlns:a16="http://schemas.microsoft.com/office/drawing/2014/main" id="{96ECA07F-984C-9640-8279-02E0C42A59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" y="2027"/>
              <a:ext cx="105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incoming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connection request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2" name="Text Box 5">
              <a:extLst>
                <a:ext uri="{FF2B5EF4-FFF2-40B4-BE49-F238E27FC236}">
                  <a16:creationId xmlns:a16="http://schemas.microsoft.com/office/drawing/2014/main" id="{3EED45EC-0C3C-CD4F-8B77-F31CC4D8B6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" y="2283"/>
              <a:ext cx="12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connectionSocket =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serverSocket.accept()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3" name="Group 6">
            <a:extLst>
              <a:ext uri="{FF2B5EF4-FFF2-40B4-BE49-F238E27FC236}">
                <a16:creationId xmlns:a16="http://schemas.microsoft.com/office/drawing/2014/main" id="{942F4A59-7245-424D-B343-8B3AE10F149D}"/>
              </a:ext>
            </a:extLst>
          </p:cNvPr>
          <p:cNvGrpSpPr>
            <a:grpSpLocks/>
          </p:cNvGrpSpPr>
          <p:nvPr/>
        </p:nvGrpSpPr>
        <p:grpSpPr bwMode="auto">
          <a:xfrm>
            <a:off x="3742250" y="2145123"/>
            <a:ext cx="2357437" cy="1317625"/>
            <a:chOff x="821" y="1246"/>
            <a:chExt cx="1485" cy="830"/>
          </a:xfrm>
        </p:grpSpPr>
        <p:grpSp>
          <p:nvGrpSpPr>
            <p:cNvPr id="104" name="Group 7">
              <a:extLst>
                <a:ext uri="{FF2B5EF4-FFF2-40B4-BE49-F238E27FC236}">
                  <a16:creationId xmlns:a16="http://schemas.microsoft.com/office/drawing/2014/main" id="{26B7DDA9-00F9-674D-BF38-CB98156F7D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1" y="1246"/>
              <a:ext cx="1485" cy="586"/>
              <a:chOff x="329" y="1270"/>
              <a:chExt cx="1485" cy="586"/>
            </a:xfrm>
          </p:grpSpPr>
          <p:sp>
            <p:nvSpPr>
              <p:cNvPr id="106" name="Text Box 8">
                <a:extLst>
                  <a:ext uri="{FF2B5EF4-FFF2-40B4-BE49-F238E27FC236}">
                    <a16:creationId xmlns:a16="http://schemas.microsoft.com/office/drawing/2014/main" id="{EB10976F-C234-F04E-BDCB-D23AD81426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9" y="1270"/>
                <a:ext cx="1213" cy="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create socket,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port=</a:t>
                </a: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  <a:cs typeface="+mn-cs"/>
                  </a:rPr>
                  <a:t>x</a:t>
                </a: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, for incoming request: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7" name="Text Box 9">
                <a:extLst>
                  <a:ext uri="{FF2B5EF4-FFF2-40B4-BE49-F238E27FC236}">
                    <a16:creationId xmlns:a16="http://schemas.microsoft.com/office/drawing/2014/main" id="{FE1C48C3-1411-C842-B695-AE75246E0D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" y="1662"/>
                <a:ext cx="148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serverSocket = socket()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05" name="Line 10">
              <a:extLst>
                <a:ext uri="{FF2B5EF4-FFF2-40B4-BE49-F238E27FC236}">
                  <a16:creationId xmlns:a16="http://schemas.microsoft.com/office/drawing/2014/main" id="{EFE8B30D-7531-1F4B-8F1D-2889E29181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1872"/>
              <a:ext cx="0" cy="20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8" name="Group 11">
            <a:extLst>
              <a:ext uri="{FF2B5EF4-FFF2-40B4-BE49-F238E27FC236}">
                <a16:creationId xmlns:a16="http://schemas.microsoft.com/office/drawing/2014/main" id="{ACBB7887-7AB9-1344-A0D2-33A736B32882}"/>
              </a:ext>
            </a:extLst>
          </p:cNvPr>
          <p:cNvGrpSpPr>
            <a:grpSpLocks/>
          </p:cNvGrpSpPr>
          <p:nvPr/>
        </p:nvGrpSpPr>
        <p:grpSpPr bwMode="auto">
          <a:xfrm>
            <a:off x="7539550" y="3389723"/>
            <a:ext cx="2357437" cy="731837"/>
            <a:chOff x="3333" y="1202"/>
            <a:chExt cx="1485" cy="461"/>
          </a:xfrm>
        </p:grpSpPr>
        <p:sp>
          <p:nvSpPr>
            <p:cNvPr id="109" name="Text Box 12">
              <a:extLst>
                <a:ext uri="{FF2B5EF4-FFF2-40B4-BE49-F238E27FC236}">
                  <a16:creationId xmlns:a16="http://schemas.microsoft.com/office/drawing/2014/main" id="{7C40D8E2-34BB-B14D-99EA-EC4D8E46B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" y="1202"/>
              <a:ext cx="146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create socket,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connect to </a:t>
              </a: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hostid</a:t>
              </a: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, port=</a:t>
              </a: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x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" name="Text Box 13">
              <a:extLst>
                <a:ext uri="{FF2B5EF4-FFF2-40B4-BE49-F238E27FC236}">
                  <a16:creationId xmlns:a16="http://schemas.microsoft.com/office/drawing/2014/main" id="{7AB5735E-62F0-3342-99B5-3AA075145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3" y="1469"/>
              <a:ext cx="148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clientSocket = socket()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1" name="Group 24">
            <a:extLst>
              <a:ext uri="{FF2B5EF4-FFF2-40B4-BE49-F238E27FC236}">
                <a16:creationId xmlns:a16="http://schemas.microsoft.com/office/drawing/2014/main" id="{EE4290C4-C540-4C43-B98B-8DA5381EA7C7}"/>
              </a:ext>
            </a:extLst>
          </p:cNvPr>
          <p:cNvGrpSpPr>
            <a:grpSpLocks/>
          </p:cNvGrpSpPr>
          <p:nvPr/>
        </p:nvGrpSpPr>
        <p:grpSpPr bwMode="auto">
          <a:xfrm>
            <a:off x="5382137" y="4177123"/>
            <a:ext cx="4062413" cy="1371600"/>
            <a:chOff x="1848" y="2526"/>
            <a:chExt cx="2559" cy="864"/>
          </a:xfrm>
        </p:grpSpPr>
        <p:sp>
          <p:nvSpPr>
            <p:cNvPr id="112" name="Line 25">
              <a:extLst>
                <a:ext uri="{FF2B5EF4-FFF2-40B4-BE49-F238E27FC236}">
                  <a16:creationId xmlns:a16="http://schemas.microsoft.com/office/drawing/2014/main" id="{F96A14E1-46BB-E441-BD29-639D3BF8A8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2" y="2964"/>
              <a:ext cx="6" cy="42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3" name="Group 26">
              <a:extLst>
                <a:ext uri="{FF2B5EF4-FFF2-40B4-BE49-F238E27FC236}">
                  <a16:creationId xmlns:a16="http://schemas.microsoft.com/office/drawing/2014/main" id="{5ED3F8AA-60DC-A346-9E5F-E29F6BA4D5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8" y="2526"/>
              <a:ext cx="2559" cy="516"/>
              <a:chOff x="1848" y="2526"/>
              <a:chExt cx="2559" cy="516"/>
            </a:xfrm>
          </p:grpSpPr>
          <p:sp>
            <p:nvSpPr>
              <p:cNvPr id="114" name="Text Box 27">
                <a:extLst>
                  <a:ext uri="{FF2B5EF4-FFF2-40B4-BE49-F238E27FC236}">
                    <a16:creationId xmlns:a16="http://schemas.microsoft.com/office/drawing/2014/main" id="{8F25CD2B-A067-E44F-BD6A-549F5C3DB5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5" y="2673"/>
                <a:ext cx="107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send request using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clientSocket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" name="Line 28">
                <a:extLst>
                  <a:ext uri="{FF2B5EF4-FFF2-40B4-BE49-F238E27FC236}">
                    <a16:creationId xmlns:a16="http://schemas.microsoft.com/office/drawing/2014/main" id="{AD461D4B-E47B-A345-9632-F935FCFBB0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2526"/>
                <a:ext cx="0" cy="204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Line 29">
                <a:extLst>
                  <a:ext uri="{FF2B5EF4-FFF2-40B4-BE49-F238E27FC236}">
                    <a16:creationId xmlns:a16="http://schemas.microsoft.com/office/drawing/2014/main" id="{A6330BBE-6EEE-7E44-A9AE-95D14BB59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48" y="2790"/>
                <a:ext cx="1518" cy="252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7" name="Group 30">
            <a:extLst>
              <a:ext uri="{FF2B5EF4-FFF2-40B4-BE49-F238E27FC236}">
                <a16:creationId xmlns:a16="http://schemas.microsoft.com/office/drawing/2014/main" id="{C2C60A7C-9F85-CC40-A5F2-4EA4B69999A4}"/>
              </a:ext>
            </a:extLst>
          </p:cNvPr>
          <p:cNvGrpSpPr>
            <a:grpSpLocks/>
          </p:cNvGrpSpPr>
          <p:nvPr/>
        </p:nvGrpSpPr>
        <p:grpSpPr bwMode="auto">
          <a:xfrm>
            <a:off x="3751775" y="4272373"/>
            <a:ext cx="4097337" cy="1490662"/>
            <a:chOff x="821" y="2586"/>
            <a:chExt cx="2581" cy="939"/>
          </a:xfrm>
        </p:grpSpPr>
        <p:sp>
          <p:nvSpPr>
            <p:cNvPr id="118" name="Text Box 31">
              <a:extLst>
                <a:ext uri="{FF2B5EF4-FFF2-40B4-BE49-F238E27FC236}">
                  <a16:creationId xmlns:a16="http://schemas.microsoft.com/office/drawing/2014/main" id="{9B1FDBB8-2D0E-0148-926C-35E78571D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" y="2787"/>
              <a:ext cx="101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read request from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connectionSocke</a:t>
              </a: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9" name="Text Box 32">
              <a:extLst>
                <a:ext uri="{FF2B5EF4-FFF2-40B4-BE49-F238E27FC236}">
                  <a16:creationId xmlns:a16="http://schemas.microsoft.com/office/drawing/2014/main" id="{E067E97F-BD76-CA4D-8001-FDBBB19C2B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" y="3195"/>
              <a:ext cx="101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write reply 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connectionSocket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0" name="Line 33">
              <a:extLst>
                <a:ext uri="{FF2B5EF4-FFF2-40B4-BE49-F238E27FC236}">
                  <a16:creationId xmlns:a16="http://schemas.microsoft.com/office/drawing/2014/main" id="{B80CAF82-B68A-6743-9CBF-29BD445037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" y="2586"/>
              <a:ext cx="0" cy="24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Line 34">
              <a:extLst>
                <a:ext uri="{FF2B5EF4-FFF2-40B4-BE49-F238E27FC236}">
                  <a16:creationId xmlns:a16="http://schemas.microsoft.com/office/drawing/2014/main" id="{21022D29-A2BF-2F42-AB7D-DD5736B2CC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84" y="3090"/>
              <a:ext cx="6" cy="15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Line 35">
              <a:extLst>
                <a:ext uri="{FF2B5EF4-FFF2-40B4-BE49-F238E27FC236}">
                  <a16:creationId xmlns:a16="http://schemas.microsoft.com/office/drawing/2014/main" id="{82228A3E-396F-244B-822E-ACF1690A6D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3306"/>
              <a:ext cx="1536" cy="18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3" name="Group 52">
            <a:extLst>
              <a:ext uri="{FF2B5EF4-FFF2-40B4-BE49-F238E27FC236}">
                <a16:creationId xmlns:a16="http://schemas.microsoft.com/office/drawing/2014/main" id="{DD1A5005-D6A8-DF4C-876E-C0F3D852EBA6}"/>
              </a:ext>
            </a:extLst>
          </p:cNvPr>
          <p:cNvGrpSpPr>
            <a:grpSpLocks/>
          </p:cNvGrpSpPr>
          <p:nvPr/>
        </p:nvGrpSpPr>
        <p:grpSpPr bwMode="auto">
          <a:xfrm>
            <a:off x="5371025" y="3472273"/>
            <a:ext cx="2200275" cy="587375"/>
            <a:chOff x="3043" y="1189"/>
            <a:chExt cx="1386" cy="370"/>
          </a:xfrm>
        </p:grpSpPr>
        <p:sp>
          <p:nvSpPr>
            <p:cNvPr id="124" name="Line 37">
              <a:extLst>
                <a:ext uri="{FF2B5EF4-FFF2-40B4-BE49-F238E27FC236}">
                  <a16:creationId xmlns:a16="http://schemas.microsoft.com/office/drawing/2014/main" id="{81B4F580-1F65-E540-9F46-45075CD5F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3" y="1372"/>
              <a:ext cx="138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Text Box 38">
              <a:extLst>
                <a:ext uri="{FF2B5EF4-FFF2-40B4-BE49-F238E27FC236}">
                  <a16:creationId xmlns:a16="http://schemas.microsoft.com/office/drawing/2014/main" id="{30516E51-0850-1846-9E67-14E9AE0CD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6" y="1189"/>
              <a:ext cx="1204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TCP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connection setup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26" name="Group 53">
            <a:extLst>
              <a:ext uri="{FF2B5EF4-FFF2-40B4-BE49-F238E27FC236}">
                <a16:creationId xmlns:a16="http://schemas.microsoft.com/office/drawing/2014/main" id="{76CBC147-BDC3-9B41-973C-967836913ABE}"/>
              </a:ext>
            </a:extLst>
          </p:cNvPr>
          <p:cNvGrpSpPr>
            <a:grpSpLocks/>
          </p:cNvGrpSpPr>
          <p:nvPr/>
        </p:nvGrpSpPr>
        <p:grpSpPr bwMode="auto">
          <a:xfrm>
            <a:off x="3702562" y="4620035"/>
            <a:ext cx="5457825" cy="1954213"/>
            <a:chOff x="832" y="2713"/>
            <a:chExt cx="3438" cy="1231"/>
          </a:xfrm>
        </p:grpSpPr>
        <p:sp>
          <p:nvSpPr>
            <p:cNvPr id="127" name="Text Box 15">
              <a:extLst>
                <a:ext uri="{FF2B5EF4-FFF2-40B4-BE49-F238E27FC236}">
                  <a16:creationId xmlns:a16="http://schemas.microsoft.com/office/drawing/2014/main" id="{BD49C61F-B268-184F-AF89-17A24E5209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7" y="3512"/>
              <a:ext cx="101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close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connectionSocket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8" name="Line 16">
              <a:extLst>
                <a:ext uri="{FF2B5EF4-FFF2-40B4-BE49-F238E27FC236}">
                  <a16:creationId xmlns:a16="http://schemas.microsoft.com/office/drawing/2014/main" id="{2835A62D-1D4C-F44E-B258-9FD622CDE7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8" y="3437"/>
              <a:ext cx="0" cy="20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17">
              <a:extLst>
                <a:ext uri="{FF2B5EF4-FFF2-40B4-BE49-F238E27FC236}">
                  <a16:creationId xmlns:a16="http://schemas.microsoft.com/office/drawing/2014/main" id="{196F5095-8EB1-E544-AC83-27077BF9F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2713"/>
              <a:ext cx="492" cy="306"/>
            </a:xfrm>
            <a:custGeom>
              <a:avLst/>
              <a:gdLst>
                <a:gd name="T0" fmla="*/ 492 w 492"/>
                <a:gd name="T1" fmla="*/ 0 h 2112"/>
                <a:gd name="T2" fmla="*/ 492 w 492"/>
                <a:gd name="T3" fmla="*/ 0 h 2112"/>
                <a:gd name="T4" fmla="*/ 0 w 492"/>
                <a:gd name="T5" fmla="*/ 0 h 2112"/>
                <a:gd name="T6" fmla="*/ 0 w 492"/>
                <a:gd name="T7" fmla="*/ 0 h 2112"/>
                <a:gd name="T8" fmla="*/ 402 w 492"/>
                <a:gd name="T9" fmla="*/ 0 h 2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2112"/>
                <a:gd name="T17" fmla="*/ 492 w 492"/>
                <a:gd name="T18" fmla="*/ 2112 h 2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2112">
                  <a:moveTo>
                    <a:pt x="492" y="1968"/>
                  </a:moveTo>
                  <a:lnTo>
                    <a:pt x="492" y="2112"/>
                  </a:lnTo>
                  <a:lnTo>
                    <a:pt x="0" y="2112"/>
                  </a:lnTo>
                  <a:lnTo>
                    <a:pt x="0" y="0"/>
                  </a:lnTo>
                  <a:lnTo>
                    <a:pt x="402" y="0"/>
                  </a:ln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0" name="Group 18">
              <a:extLst>
                <a:ext uri="{FF2B5EF4-FFF2-40B4-BE49-F238E27FC236}">
                  <a16:creationId xmlns:a16="http://schemas.microsoft.com/office/drawing/2014/main" id="{F4224D9F-D1DB-8E48-A119-9B3F4C3D1B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3" y="3248"/>
              <a:ext cx="877" cy="696"/>
              <a:chOff x="3365" y="3375"/>
              <a:chExt cx="877" cy="696"/>
            </a:xfrm>
          </p:grpSpPr>
          <p:sp>
            <p:nvSpPr>
              <p:cNvPr id="131" name="Text Box 19">
                <a:extLst>
                  <a:ext uri="{FF2B5EF4-FFF2-40B4-BE49-F238E27FC236}">
                    <a16:creationId xmlns:a16="http://schemas.microsoft.com/office/drawing/2014/main" id="{F57939D5-24DF-6642-BEE7-6FF967E1DC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5" y="3375"/>
                <a:ext cx="87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read reply from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clientSocket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2" name="Text Box 20">
                <a:extLst>
                  <a:ext uri="{FF2B5EF4-FFF2-40B4-BE49-F238E27FC236}">
                    <a16:creationId xmlns:a16="http://schemas.microsoft.com/office/drawing/2014/main" id="{B8D472E2-53BD-364D-B6B9-D8A6525EDD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89" y="3741"/>
                <a:ext cx="73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close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clientSocket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3" name="Line 21">
                <a:extLst>
                  <a:ext uri="{FF2B5EF4-FFF2-40B4-BE49-F238E27FC236}">
                    <a16:creationId xmlns:a16="http://schemas.microsoft.com/office/drawing/2014/main" id="{92CB88C5-2A25-EE44-A282-4291659B1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6" y="3690"/>
                <a:ext cx="0" cy="204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349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Let’s try out </a:t>
            </a:r>
            <a:r>
              <a:rPr lang="en-US" altLang="en-US" sz="4400" dirty="0" err="1">
                <a:ea typeface="ＭＳ Ｐゴシック" panose="020B0600070205080204" pitchFamily="34" charset="-128"/>
              </a:rPr>
              <a:t>wireshark</a:t>
            </a:r>
            <a:r>
              <a:rPr lang="en-US" altLang="en-US" sz="4400" dirty="0">
                <a:ea typeface="ＭＳ Ｐゴシック" panose="020B0600070205080204" pitchFamily="34" charset="-128"/>
              </a:rPr>
              <a:t> packet sniffer</a:t>
            </a:r>
            <a:endParaRPr lang="en-US" sz="4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33CACA-6D4B-914E-879C-D0A4801FDD69}"/>
              </a:ext>
            </a:extLst>
          </p:cNvPr>
          <p:cNvGrpSpPr>
            <a:grpSpLocks/>
          </p:cNvGrpSpPr>
          <p:nvPr/>
        </p:nvGrpSpPr>
        <p:grpSpPr bwMode="auto">
          <a:xfrm>
            <a:off x="3166533" y="1534911"/>
            <a:ext cx="5643563" cy="4216400"/>
            <a:chOff x="824874" y="353539"/>
            <a:chExt cx="5643193" cy="4216279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4E988EB-48F5-F54C-B9C9-133FDF1668DB}"/>
                </a:ext>
              </a:extLst>
            </p:cNvPr>
            <p:cNvSpPr/>
            <p:nvPr/>
          </p:nvSpPr>
          <p:spPr>
            <a:xfrm>
              <a:off x="824874" y="366239"/>
              <a:ext cx="431772" cy="4203579"/>
            </a:xfrm>
            <a:custGeom>
              <a:avLst/>
              <a:gdLst>
                <a:gd name="connsiteX0" fmla="*/ 0 w 432078"/>
                <a:gd name="connsiteY0" fmla="*/ 4203185 h 4255561"/>
                <a:gd name="connsiteX1" fmla="*/ 418984 w 432078"/>
                <a:gd name="connsiteY1" fmla="*/ 3430637 h 4255561"/>
                <a:gd name="connsiteX2" fmla="*/ 432078 w 432078"/>
                <a:gd name="connsiteY2" fmla="*/ 0 h 4255561"/>
                <a:gd name="connsiteX3" fmla="*/ 117839 w 432078"/>
                <a:gd name="connsiteY3" fmla="*/ 4255561 h 4255561"/>
                <a:gd name="connsiteX0" fmla="*/ 26187 w 458265"/>
                <a:gd name="connsiteY0" fmla="*/ 4203185 h 4216279"/>
                <a:gd name="connsiteX1" fmla="*/ 445171 w 458265"/>
                <a:gd name="connsiteY1" fmla="*/ 3430637 h 4216279"/>
                <a:gd name="connsiteX2" fmla="*/ 458265 w 458265"/>
                <a:gd name="connsiteY2" fmla="*/ 0 h 4216279"/>
                <a:gd name="connsiteX3" fmla="*/ 0 w 458265"/>
                <a:gd name="connsiteY3" fmla="*/ 4216279 h 4216279"/>
                <a:gd name="connsiteX0" fmla="*/ 0 w 432078"/>
                <a:gd name="connsiteY0" fmla="*/ 4203185 h 4203185"/>
                <a:gd name="connsiteX1" fmla="*/ 418984 w 432078"/>
                <a:gd name="connsiteY1" fmla="*/ 3430637 h 4203185"/>
                <a:gd name="connsiteX2" fmla="*/ 432078 w 432078"/>
                <a:gd name="connsiteY2" fmla="*/ 0 h 4203185"/>
                <a:gd name="connsiteX3" fmla="*/ 13093 w 432078"/>
                <a:gd name="connsiteY3" fmla="*/ 4203185 h 4203185"/>
                <a:gd name="connsiteX0" fmla="*/ 0 w 432078"/>
                <a:gd name="connsiteY0" fmla="*/ 4203185 h 4203185"/>
                <a:gd name="connsiteX1" fmla="*/ 418984 w 432078"/>
                <a:gd name="connsiteY1" fmla="*/ 3430637 h 4203185"/>
                <a:gd name="connsiteX2" fmla="*/ 432078 w 432078"/>
                <a:gd name="connsiteY2" fmla="*/ 0 h 4203185"/>
                <a:gd name="connsiteX3" fmla="*/ 13093 w 432078"/>
                <a:gd name="connsiteY3" fmla="*/ 4203185 h 4203185"/>
                <a:gd name="connsiteX4" fmla="*/ 0 w 432078"/>
                <a:gd name="connsiteY4" fmla="*/ 4203185 h 420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78" h="4203185">
                  <a:moveTo>
                    <a:pt x="0" y="4203185"/>
                  </a:moveTo>
                  <a:lnTo>
                    <a:pt x="418984" y="3430637"/>
                  </a:lnTo>
                  <a:cubicBezTo>
                    <a:pt x="423349" y="2287091"/>
                    <a:pt x="427713" y="1143546"/>
                    <a:pt x="432078" y="0"/>
                  </a:cubicBezTo>
                  <a:lnTo>
                    <a:pt x="13093" y="4203185"/>
                  </a:lnTo>
                  <a:lnTo>
                    <a:pt x="0" y="420318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99EF08-E24A-5A49-9945-D9CA13EA5222}"/>
                </a:ext>
              </a:extLst>
            </p:cNvPr>
            <p:cNvSpPr/>
            <p:nvPr/>
          </p:nvSpPr>
          <p:spPr bwMode="auto">
            <a:xfrm>
              <a:off x="1243947" y="353539"/>
              <a:ext cx="5224120" cy="343048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12" name="Picture 12" descr="segment.png">
            <a:extLst>
              <a:ext uri="{FF2B5EF4-FFF2-40B4-BE49-F238E27FC236}">
                <a16:creationId xmlns:a16="http://schemas.microsoft.com/office/drawing/2014/main" id="{31F4545C-714A-6F44-B53A-F7A6D5DA3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46" y="5910061"/>
            <a:ext cx="3959225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0" descr="access_point_stylized_small">
            <a:extLst>
              <a:ext uri="{FF2B5EF4-FFF2-40B4-BE49-F238E27FC236}">
                <a16:creationId xmlns:a16="http://schemas.microsoft.com/office/drawing/2014/main" id="{EB48D454-00B5-A34A-A529-36B7DA8E7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196" y="4957561"/>
            <a:ext cx="138906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ethernet.png">
            <a:extLst>
              <a:ext uri="{FF2B5EF4-FFF2-40B4-BE49-F238E27FC236}">
                <a16:creationId xmlns:a16="http://schemas.microsoft.com/office/drawing/2014/main" id="{C5203EF8-627E-2042-8C20-19993C0786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10958" y="5303636"/>
            <a:ext cx="12319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ethernet.png">
            <a:extLst>
              <a:ext uri="{FF2B5EF4-FFF2-40B4-BE49-F238E27FC236}">
                <a16:creationId xmlns:a16="http://schemas.microsoft.com/office/drawing/2014/main" id="{578AB9CA-D9FD-954A-98D3-51DB796B2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608" y="5306811"/>
            <a:ext cx="12319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ethernet.png">
            <a:extLst>
              <a:ext uri="{FF2B5EF4-FFF2-40B4-BE49-F238E27FC236}">
                <a16:creationId xmlns:a16="http://schemas.microsoft.com/office/drawing/2014/main" id="{4C48A8AC-6418-744D-A910-549C5CD89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03858" y="5325861"/>
            <a:ext cx="12319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E4E911A-CDD2-1346-8084-63A13C627C2A}"/>
              </a:ext>
            </a:extLst>
          </p:cNvPr>
          <p:cNvGrpSpPr>
            <a:grpSpLocks/>
          </p:cNvGrpSpPr>
          <p:nvPr/>
        </p:nvGrpSpPr>
        <p:grpSpPr bwMode="auto">
          <a:xfrm>
            <a:off x="6452658" y="1898448"/>
            <a:ext cx="2327275" cy="3171825"/>
            <a:chOff x="4556452" y="1162095"/>
            <a:chExt cx="2326213" cy="3172030"/>
          </a:xfrm>
        </p:grpSpPr>
        <p:cxnSp>
          <p:nvCxnSpPr>
            <p:cNvPr id="19" name="Straight Connector 46">
              <a:extLst>
                <a:ext uri="{FF2B5EF4-FFF2-40B4-BE49-F238E27FC236}">
                  <a16:creationId xmlns:a16="http://schemas.microsoft.com/office/drawing/2014/main" id="{1899062E-6FBE-F241-9273-440E78FA9B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30098" y="2252175"/>
              <a:ext cx="0" cy="208195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0" name="Group 31">
              <a:extLst>
                <a:ext uri="{FF2B5EF4-FFF2-40B4-BE49-F238E27FC236}">
                  <a16:creationId xmlns:a16="http://schemas.microsoft.com/office/drawing/2014/main" id="{0AF4144E-7C91-A14A-9783-8FC3A384D8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5010" y="2856756"/>
              <a:ext cx="2190234" cy="1214863"/>
              <a:chOff x="3862510" y="4375664"/>
              <a:chExt cx="2190234" cy="1214863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F1FC302-1162-5E49-8F13-1F861DEAC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1225" y="4425779"/>
                <a:ext cx="2164362" cy="1152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90">
                    <a:alpha val="42999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" name="TextBox 26">
                <a:extLst>
                  <a:ext uri="{FF2B5EF4-FFF2-40B4-BE49-F238E27FC236}">
                    <a16:creationId xmlns:a16="http://schemas.microsoft.com/office/drawing/2014/main" id="{56611581-6A55-8A48-9D24-B72464937D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8617" y="4375664"/>
                <a:ext cx="2012565" cy="1214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2200"/>
                  </a:lnSpc>
                </a:pPr>
                <a:r>
                  <a:rPr lang="en-US" altLang="en-US" sz="1600" dirty="0"/>
                  <a:t>Transport</a:t>
                </a:r>
                <a:r>
                  <a:rPr lang="en-US" altLang="en-US" sz="1400" dirty="0"/>
                  <a:t> (TCP/UDP)</a:t>
                </a:r>
              </a:p>
              <a:p>
                <a:pPr algn="ctr">
                  <a:lnSpc>
                    <a:spcPts val="2200"/>
                  </a:lnSpc>
                </a:pPr>
                <a:r>
                  <a:rPr lang="en-US" altLang="en-US" sz="1600" dirty="0"/>
                  <a:t>Network</a:t>
                </a:r>
                <a:r>
                  <a:rPr lang="en-US" altLang="en-US" sz="1400" dirty="0"/>
                  <a:t> (IP)</a:t>
                </a:r>
              </a:p>
              <a:p>
                <a:pPr algn="ctr">
                  <a:lnSpc>
                    <a:spcPts val="2200"/>
                  </a:lnSpc>
                </a:pPr>
                <a:r>
                  <a:rPr lang="en-US" altLang="en-US" sz="1600" dirty="0"/>
                  <a:t>Link</a:t>
                </a:r>
                <a:r>
                  <a:rPr lang="en-US" altLang="en-US" sz="1400" dirty="0"/>
                  <a:t> (Ethernet)</a:t>
                </a:r>
              </a:p>
              <a:p>
                <a:pPr algn="ctr">
                  <a:lnSpc>
                    <a:spcPts val="2200"/>
                  </a:lnSpc>
                </a:pPr>
                <a:r>
                  <a:rPr lang="en-US" altLang="en-US" sz="1600" dirty="0"/>
                  <a:t>Physical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C616FD6-92BE-1448-8332-F8CB3AA8882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862510" y="4740040"/>
                <a:ext cx="2173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AAC730B-8F83-7642-90A1-7970CED73F2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870887" y="5023380"/>
                <a:ext cx="2173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3BDE145-CB48-5B40-B0B6-53D48FB66E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879264" y="5306720"/>
                <a:ext cx="2173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1" name="Group 35">
              <a:extLst>
                <a:ext uri="{FF2B5EF4-FFF2-40B4-BE49-F238E27FC236}">
                  <a16:creationId xmlns:a16="http://schemas.microsoft.com/office/drawing/2014/main" id="{6BDEDF86-62AF-3545-8A5C-C023BBBAE6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1526" y="1162095"/>
              <a:ext cx="1529986" cy="1021335"/>
              <a:chOff x="4130677" y="5836665"/>
              <a:chExt cx="1529986" cy="1021335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BFC0C6C-CBAC-0D4C-A25C-CD01CD655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1372" y="5836665"/>
                <a:ext cx="1464594" cy="102082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90">
                    <a:alpha val="42999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6" name="TextBox 34">
                <a:extLst>
                  <a:ext uri="{FF2B5EF4-FFF2-40B4-BE49-F238E27FC236}">
                    <a16:creationId xmlns:a16="http://schemas.microsoft.com/office/drawing/2014/main" id="{154423E1-413E-D941-BE7F-12C38BEA0F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0677" y="5913072"/>
                <a:ext cx="1529986" cy="892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 dirty="0"/>
                  <a:t>application</a:t>
                </a:r>
              </a:p>
              <a:p>
                <a:pPr algn="ctr"/>
                <a:r>
                  <a:rPr lang="en-US" altLang="en-US" sz="1600" dirty="0"/>
                  <a:t>(www browser, </a:t>
                </a:r>
              </a:p>
              <a:p>
                <a:pPr algn="ctr"/>
                <a:r>
                  <a:rPr lang="en-US" altLang="en-US" sz="1600" dirty="0"/>
                  <a:t>email client</a:t>
                </a:r>
                <a:r>
                  <a:rPr lang="en-US" altLang="en-US" sz="2000" dirty="0"/>
                  <a:t>)</a:t>
                </a:r>
              </a:p>
            </p:txBody>
          </p:sp>
        </p:grpSp>
        <p:cxnSp>
          <p:nvCxnSpPr>
            <p:cNvPr id="22" name="Straight Connector 37">
              <a:extLst>
                <a:ext uri="{FF2B5EF4-FFF2-40B4-BE49-F238E27FC236}">
                  <a16:creationId xmlns:a16="http://schemas.microsoft.com/office/drawing/2014/main" id="{4A29DB5B-3F11-884B-AB9A-298FDA78DB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556452" y="2631900"/>
              <a:ext cx="2108014" cy="130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Box 38">
              <a:extLst>
                <a:ext uri="{FF2B5EF4-FFF2-40B4-BE49-F238E27FC236}">
                  <a16:creationId xmlns:a16="http://schemas.microsoft.com/office/drawing/2014/main" id="{A1004907-9073-D549-98A7-95D39588D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9591" y="2252173"/>
              <a:ext cx="104307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dirty="0"/>
                <a:t>application</a:t>
              </a:r>
            </a:p>
          </p:txBody>
        </p:sp>
        <p:sp>
          <p:nvSpPr>
            <p:cNvPr id="24" name="TextBox 39">
              <a:extLst>
                <a:ext uri="{FF2B5EF4-FFF2-40B4-BE49-F238E27FC236}">
                  <a16:creationId xmlns:a16="http://schemas.microsoft.com/office/drawing/2014/main" id="{409E8C39-FFD0-6441-9ADC-D3F798651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5684" y="2627171"/>
              <a:ext cx="444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dirty="0"/>
                <a:t>OS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FF2F1FE-AA65-BD42-827C-95CF21339B3A}"/>
              </a:ext>
            </a:extLst>
          </p:cNvPr>
          <p:cNvGrpSpPr>
            <a:grpSpLocks/>
          </p:cNvGrpSpPr>
          <p:nvPr/>
        </p:nvGrpSpPr>
        <p:grpSpPr bwMode="auto">
          <a:xfrm>
            <a:off x="3672946" y="1614286"/>
            <a:ext cx="2925231" cy="3168113"/>
            <a:chOff x="1775964" y="877299"/>
            <a:chExt cx="2925206" cy="3168757"/>
          </a:xfrm>
        </p:grpSpPr>
        <p:grpSp>
          <p:nvGrpSpPr>
            <p:cNvPr id="33" name="Group 44">
              <a:extLst>
                <a:ext uri="{FF2B5EF4-FFF2-40B4-BE49-F238E27FC236}">
                  <a16:creationId xmlns:a16="http://schemas.microsoft.com/office/drawing/2014/main" id="{8C4A5E14-6678-0743-BA67-8633682C53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6152" y="877299"/>
              <a:ext cx="1597376" cy="3168757"/>
              <a:chOff x="1636659" y="183316"/>
              <a:chExt cx="1597376" cy="3168757"/>
            </a:xfrm>
          </p:grpSpPr>
          <p:grpSp>
            <p:nvGrpSpPr>
              <p:cNvPr id="38" name="Group 22">
                <a:extLst>
                  <a:ext uri="{FF2B5EF4-FFF2-40B4-BE49-F238E27FC236}">
                    <a16:creationId xmlns:a16="http://schemas.microsoft.com/office/drawing/2014/main" id="{459552ED-E99E-1244-8AC2-852FAB00AF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0781" y="2206785"/>
                <a:ext cx="1295389" cy="1041028"/>
                <a:chOff x="3116291" y="4275642"/>
                <a:chExt cx="1295389" cy="1041028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B9342A8-AF2E-824F-B7B1-36C01D52F9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16291" y="4298876"/>
                  <a:ext cx="1295389" cy="101779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90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90">
                      <a:alpha val="42999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5" name="TextBox 14">
                  <a:extLst>
                    <a:ext uri="{FF2B5EF4-FFF2-40B4-BE49-F238E27FC236}">
                      <a16:creationId xmlns:a16="http://schemas.microsoft.com/office/drawing/2014/main" id="{BEC95393-BE24-BB43-AD77-D43EC965B4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88" y="4275642"/>
                  <a:ext cx="1197377" cy="1015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2000" dirty="0"/>
                    <a:t>packet</a:t>
                  </a:r>
                </a:p>
                <a:p>
                  <a:pPr algn="ctr"/>
                  <a:r>
                    <a:rPr lang="en-US" altLang="en-US" sz="2000" dirty="0"/>
                    <a:t>capture</a:t>
                  </a:r>
                </a:p>
                <a:p>
                  <a:pPr algn="ctr"/>
                  <a:r>
                    <a:rPr lang="en-US" altLang="en-US" sz="2000" dirty="0"/>
                    <a:t>(pcap)</a:t>
                  </a:r>
                </a:p>
              </p:txBody>
            </p:sp>
          </p:grpSp>
          <p:grpSp>
            <p:nvGrpSpPr>
              <p:cNvPr id="39" name="Group 23">
                <a:extLst>
                  <a:ext uri="{FF2B5EF4-FFF2-40B4-BE49-F238E27FC236}">
                    <a16:creationId xmlns:a16="http://schemas.microsoft.com/office/drawing/2014/main" id="{C0A5C2D9-6816-4840-9C13-3A6C5D4DB2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3794" y="863478"/>
                <a:ext cx="1296233" cy="707886"/>
                <a:chOff x="865524" y="5161570"/>
                <a:chExt cx="1296233" cy="707886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63608655-FBDC-3C4A-BA7F-D1DB2F745D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1399" y="5200691"/>
                  <a:ext cx="1300151" cy="66847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90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90">
                      <a:alpha val="42999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3" name="TextBox 16">
                  <a:extLst>
                    <a:ext uri="{FF2B5EF4-FFF2-40B4-BE49-F238E27FC236}">
                      <a16:creationId xmlns:a16="http://schemas.microsoft.com/office/drawing/2014/main" id="{FCA77183-AC62-DD47-AF14-D0B0CFE9AE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37846" y="5161570"/>
                  <a:ext cx="1159292" cy="707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2000" dirty="0"/>
                    <a:t>packet</a:t>
                  </a:r>
                </a:p>
                <a:p>
                  <a:pPr algn="ctr"/>
                  <a:r>
                    <a:rPr lang="en-US" altLang="en-US" sz="2000" dirty="0"/>
                    <a:t>analyzer</a:t>
                  </a:r>
                </a:p>
              </p:txBody>
            </p:sp>
          </p:grpSp>
          <p:sp>
            <p:nvSpPr>
              <p:cNvPr id="40" name="Rectangle 42">
                <a:extLst>
                  <a:ext uri="{FF2B5EF4-FFF2-40B4-BE49-F238E27FC236}">
                    <a16:creationId xmlns:a16="http://schemas.microsoft.com/office/drawing/2014/main" id="{3227ABC3-B012-C747-BD3D-F450FBF09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6659" y="183316"/>
                <a:ext cx="1597376" cy="3168757"/>
              </a:xfrm>
              <a:prstGeom prst="rect">
                <a:avLst/>
              </a:prstGeom>
              <a:noFill/>
              <a:ln w="22225">
                <a:solidFill>
                  <a:srgbClr val="00009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dirty="0"/>
              </a:p>
            </p:txBody>
          </p:sp>
          <p:pic>
            <p:nvPicPr>
              <p:cNvPr id="41" name="Picture 43">
                <a:extLst>
                  <a:ext uri="{FF2B5EF4-FFF2-40B4-BE49-F238E27FC236}">
                    <a16:creationId xmlns:a16="http://schemas.microsoft.com/office/drawing/2014/main" id="{59BA13CB-07BE-694A-91F7-B0920A134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241" y="230951"/>
                <a:ext cx="1089265" cy="368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4" name="Straight Connector 47">
              <a:extLst>
                <a:ext uri="{FF2B5EF4-FFF2-40B4-BE49-F238E27FC236}">
                  <a16:creationId xmlns:a16="http://schemas.microsoft.com/office/drawing/2014/main" id="{3923F7AD-F0C3-3243-8CD4-DDD92CA174B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40118" y="2330738"/>
              <a:ext cx="0" cy="558315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50">
              <a:extLst>
                <a:ext uri="{FF2B5EF4-FFF2-40B4-BE49-F238E27FC236}">
                  <a16:creationId xmlns:a16="http://schemas.microsoft.com/office/drawing/2014/main" id="{AB415A04-E5C0-364E-A75C-CCB02FD025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16195" y="3653236"/>
              <a:ext cx="1427164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TextBox 56">
              <a:extLst>
                <a:ext uri="{FF2B5EF4-FFF2-40B4-BE49-F238E27FC236}">
                  <a16:creationId xmlns:a16="http://schemas.microsoft.com/office/drawing/2014/main" id="{86A658DD-FDA2-DF4A-9996-8E851F97C6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4194" y="3242589"/>
              <a:ext cx="1296976" cy="646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 dirty="0"/>
                <a:t>copy of all Ethernet frames sent/received</a:t>
              </a:r>
            </a:p>
          </p:txBody>
        </p:sp>
        <p:cxnSp>
          <p:nvCxnSpPr>
            <p:cNvPr id="37" name="Straight Connector 64">
              <a:extLst>
                <a:ext uri="{FF2B5EF4-FFF2-40B4-BE49-F238E27FC236}">
                  <a16:creationId xmlns:a16="http://schemas.microsoft.com/office/drawing/2014/main" id="{3DD256F0-12B9-A44B-97FA-82075E575F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75964" y="2640266"/>
              <a:ext cx="2108014" cy="130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6" name="Group 48">
            <a:extLst>
              <a:ext uri="{FF2B5EF4-FFF2-40B4-BE49-F238E27FC236}">
                <a16:creationId xmlns:a16="http://schemas.microsoft.com/office/drawing/2014/main" id="{4F6ED1FB-59EB-454A-BFCC-AD2A53B22B9C}"/>
              </a:ext>
            </a:extLst>
          </p:cNvPr>
          <p:cNvGrpSpPr>
            <a:grpSpLocks/>
          </p:cNvGrpSpPr>
          <p:nvPr/>
        </p:nvGrpSpPr>
        <p:grpSpPr bwMode="auto">
          <a:xfrm>
            <a:off x="1672375" y="4807783"/>
            <a:ext cx="1562100" cy="1511300"/>
            <a:chOff x="-44" y="1473"/>
            <a:chExt cx="981" cy="1105"/>
          </a:xfrm>
        </p:grpSpPr>
        <p:pic>
          <p:nvPicPr>
            <p:cNvPr id="47" name="Picture 49" descr="desktop_computer_stylized_medium">
              <a:extLst>
                <a:ext uri="{FF2B5EF4-FFF2-40B4-BE49-F238E27FC236}">
                  <a16:creationId xmlns:a16="http://schemas.microsoft.com/office/drawing/2014/main" id="{F98D6AC3-8421-8142-ADC8-80BEF2E1F1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F3EE387E-1B3E-524C-8162-6AF4C9FBCE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211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651C00-C245-A047-A258-600E278E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333" y="2804928"/>
            <a:ext cx="6764457" cy="3064244"/>
          </a:xfrm>
        </p:spPr>
        <p:txBody>
          <a:bodyPr>
            <a:normAutofit lnSpcReduction="10000"/>
          </a:bodyPr>
          <a:lstStyle/>
          <a:p>
            <a:pPr marL="130175" indent="0">
              <a:buNone/>
            </a:pPr>
            <a:r>
              <a:rPr lang="en-US" sz="3600" dirty="0">
                <a:solidFill>
                  <a:srgbClr val="0000A2"/>
                </a:solidFill>
              </a:rPr>
              <a:t>Looking ahead:</a:t>
            </a:r>
          </a:p>
          <a:p>
            <a:pPr marL="406400" indent="-276225"/>
            <a:r>
              <a:rPr lang="en-US" sz="3600" dirty="0"/>
              <a:t>Sections 3.1 – 3.4 in textbook </a:t>
            </a:r>
          </a:p>
          <a:p>
            <a:pPr marL="406400" indent="-276225"/>
            <a:r>
              <a:rPr lang="en-US" sz="3600" dirty="0"/>
              <a:t>Transport layer (still at the edge): multiplexing / demultiplexing, UDP, reliable data transfer (foundational material for TCP)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74779-95D0-7044-8FF1-0C4096D1A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738" y="266260"/>
            <a:ext cx="5432527" cy="17318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409E3D-FE50-9544-8560-7D250FE0D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37" y="2779019"/>
            <a:ext cx="4644065" cy="29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1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B7F0F378-5315-734B-B54E-DEAB8A692F94}"/>
              </a:ext>
            </a:extLst>
          </p:cNvPr>
          <p:cNvSpPr txBox="1">
            <a:spLocks noChangeArrowheads="1"/>
          </p:cNvSpPr>
          <p:nvPr/>
        </p:nvSpPr>
        <p:spPr>
          <a:xfrm>
            <a:off x="5777971" y="1367896"/>
            <a:ext cx="6338434" cy="105357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None/>
              <a:defRPr/>
            </a:pPr>
            <a:r>
              <a:rPr kumimoji="0" lang="en-US" altLang="en-US" sz="2800" b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humongous distributed database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  <a:endParaRPr lang="en-US" altLang="en-US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350838" marR="0" lvl="0" indent="-23495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>
                <a:tab pos="49213" algn="l"/>
              </a:tabLst>
              <a:defRPr/>
            </a:pPr>
            <a:r>
              <a:rPr lang="en-US" altLang="en-US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~ billion records, each simple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59926F4-E2F6-1848-9764-95A9708A0595}"/>
              </a:ext>
            </a:extLst>
          </p:cNvPr>
          <p:cNvSpPr txBox="1">
            <a:spLocks noChangeArrowheads="1"/>
          </p:cNvSpPr>
          <p:nvPr/>
        </p:nvSpPr>
        <p:spPr>
          <a:xfrm>
            <a:off x="5762852" y="2348820"/>
            <a:ext cx="5971949" cy="2307847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None/>
              <a:defRPr/>
            </a:pPr>
            <a:r>
              <a:rPr lang="en-US" altLang="en-US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34" charset="-128"/>
              </a:rPr>
              <a:t>handles 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any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trillions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of queries/day:</a:t>
            </a:r>
          </a:p>
          <a:p>
            <a:pPr marL="350838" marR="0" lvl="0" indent="-21748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buClr>
                <a:srgbClr val="0000A3"/>
              </a:buClr>
              <a:buSzTx/>
              <a:buFont typeface="Wingdings" pitchFamily="2" charset="2"/>
              <a:buChar char="§"/>
              <a:defRPr/>
            </a:pPr>
            <a:r>
              <a:rPr lang="en-US" altLang="en-US" i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many</a:t>
            </a:r>
            <a:r>
              <a:rPr lang="en-US" altLang="en-US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 more reads than writes</a:t>
            </a:r>
          </a:p>
          <a:p>
            <a:pPr marL="350838" indent="-217488">
              <a:spcBef>
                <a:spcPts val="400"/>
              </a:spcBef>
            </a:pPr>
            <a:r>
              <a:rPr lang="en-US" altLang="en-US" i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performance matters:  </a:t>
            </a:r>
            <a:r>
              <a:rPr lang="en-US" altLang="en-US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almost every Internet transaction interacts with DNS - msecs count!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E3BA487B-2F58-E448-B437-CA4351F78A23}"/>
              </a:ext>
            </a:extLst>
          </p:cNvPr>
          <p:cNvSpPr txBox="1">
            <a:spLocks noChangeArrowheads="1"/>
          </p:cNvSpPr>
          <p:nvPr/>
        </p:nvSpPr>
        <p:spPr>
          <a:xfrm>
            <a:off x="5762851" y="4500033"/>
            <a:ext cx="7038749" cy="1358901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None/>
              <a:defRPr/>
            </a:pPr>
            <a:r>
              <a:rPr lang="en-US" altLang="en-US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34" charset="-128"/>
              </a:rPr>
              <a:t>organizationally, physically decentralized:</a:t>
            </a:r>
          </a:p>
          <a:p>
            <a:pPr marL="460375" marR="0" lvl="0" indent="-2159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millions of different organizations responsible for their records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E516052B-584F-8049-894E-365DF65A8B5A}"/>
              </a:ext>
            </a:extLst>
          </p:cNvPr>
          <p:cNvSpPr txBox="1">
            <a:spLocks noChangeArrowheads="1"/>
          </p:cNvSpPr>
          <p:nvPr/>
        </p:nvSpPr>
        <p:spPr>
          <a:xfrm>
            <a:off x="5796718" y="5939367"/>
            <a:ext cx="7038749" cy="563034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None/>
              <a:defRPr/>
            </a:pPr>
            <a:r>
              <a:rPr lang="en-US" altLang="en-US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34" charset="-128"/>
              </a:rPr>
              <a:t>“bulletproof”: reliability, security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F604D5-91ED-9941-9E91-00C07569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86" y="0"/>
            <a:ext cx="10515600" cy="1393308"/>
          </a:xfrm>
        </p:spPr>
        <p:txBody>
          <a:bodyPr>
            <a:noAutofit/>
          </a:bodyPr>
          <a:lstStyle/>
          <a:p>
            <a:r>
              <a:rPr lang="en-US" altLang="en-US" sz="5400" dirty="0">
                <a:cs typeface="Calibri" panose="020F0502020204030204" pitchFamily="34" charset="0"/>
              </a:rPr>
              <a:t>Week in review: DNS</a:t>
            </a:r>
            <a:endParaRPr lang="en-US" sz="5400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57B71CB9-77D8-8C41-A988-E4BF3478AAF6}"/>
              </a:ext>
            </a:extLst>
          </p:cNvPr>
          <p:cNvSpPr txBox="1">
            <a:spLocks noChangeArrowheads="1"/>
          </p:cNvSpPr>
          <p:nvPr/>
        </p:nvSpPr>
        <p:spPr>
          <a:xfrm>
            <a:off x="494772" y="1283229"/>
            <a:ext cx="5008562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DNS services:</a:t>
            </a:r>
          </a:p>
          <a:p>
            <a:pPr marL="460375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hostname-to-IP-address translation</a:t>
            </a:r>
          </a:p>
          <a:p>
            <a:pPr marL="460375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 aliasing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canonical, alias names</a:t>
            </a:r>
          </a:p>
          <a:p>
            <a:pPr marL="460375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mail server aliasing</a:t>
            </a:r>
          </a:p>
          <a:p>
            <a:pPr marL="460375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load distribution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replicated Web servers: many IP addresses correspond to one name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37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6A00663-77DA-9B4C-A51A-04EBC6FBCCA0}"/>
              </a:ext>
            </a:extLst>
          </p:cNvPr>
          <p:cNvGrpSpPr/>
          <p:nvPr/>
        </p:nvGrpSpPr>
        <p:grpSpPr>
          <a:xfrm>
            <a:off x="1321991" y="1815164"/>
            <a:ext cx="10791292" cy="1046691"/>
            <a:chOff x="1321991" y="1815164"/>
            <a:chExt cx="10791292" cy="1046691"/>
          </a:xfrm>
        </p:grpSpPr>
        <p:sp>
          <p:nvSpPr>
            <p:cNvPr id="12" name="Text Box 4">
              <a:extLst>
                <a:ext uri="{FF2B5EF4-FFF2-40B4-BE49-F238E27FC236}">
                  <a16:creationId xmlns:a16="http://schemas.microsoft.com/office/drawing/2014/main" id="{8DB0E7C3-8033-5949-9183-2915D95A7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1991" y="2431570"/>
              <a:ext cx="2057411" cy="36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.com DNS servers</a:t>
              </a: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2E5F716F-8E9B-6F4D-879A-CC62D69D9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789" y="2432961"/>
              <a:ext cx="1954541" cy="36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.org DNS servers</a:t>
              </a:r>
            </a:p>
          </p:txBody>
        </p:sp>
        <p:sp>
          <p:nvSpPr>
            <p:cNvPr id="14" name="Text Box 6">
              <a:extLst>
                <a:ext uri="{FF2B5EF4-FFF2-40B4-BE49-F238E27FC236}">
                  <a16:creationId xmlns:a16="http://schemas.microsoft.com/office/drawing/2014/main" id="{67230760-6F08-C443-A901-7D6991E09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6026" y="2432961"/>
              <a:ext cx="2005231" cy="36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edu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DNS servers</a:t>
              </a:r>
            </a:p>
          </p:txBody>
        </p:sp>
        <p:sp>
          <p:nvSpPr>
            <p:cNvPr id="15" name="Line 7">
              <a:extLst>
                <a:ext uri="{FF2B5EF4-FFF2-40B4-BE49-F238E27FC236}">
                  <a16:creationId xmlns:a16="http://schemas.microsoft.com/office/drawing/2014/main" id="{BA67319E-9089-5D4D-83FF-3AE2DB5B13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8547" y="1831861"/>
              <a:ext cx="2075302" cy="6011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64A53551-2118-9045-B6B4-1F713C8B8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1588" y="1815164"/>
              <a:ext cx="0" cy="6164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Line 9">
              <a:extLst>
                <a:ext uri="{FF2B5EF4-FFF2-40B4-BE49-F238E27FC236}">
                  <a16:creationId xmlns:a16="http://schemas.microsoft.com/office/drawing/2014/main" id="{B45A6D89-577E-7C44-A516-DED5E6DB81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908" y="1831861"/>
              <a:ext cx="2146864" cy="601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 Box 29">
              <a:extLst>
                <a:ext uri="{FF2B5EF4-FFF2-40B4-BE49-F238E27FC236}">
                  <a16:creationId xmlns:a16="http://schemas.microsoft.com/office/drawing/2014/main" id="{B9DABBB2-671A-2742-937B-8D9DEE87B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6204" y="1934852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29" name="Text Box 30">
              <a:extLst>
                <a:ext uri="{FF2B5EF4-FFF2-40B4-BE49-F238E27FC236}">
                  <a16:creationId xmlns:a16="http://schemas.microsoft.com/office/drawing/2014/main" id="{F8EBAC0E-17AF-6147-BA8E-98BDF7436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5966" y="1923399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7834A79-77AF-0047-9901-2474CA5CB805}"/>
                </a:ext>
              </a:extLst>
            </p:cNvPr>
            <p:cNvSpPr txBox="1"/>
            <p:nvPr/>
          </p:nvSpPr>
          <p:spPr>
            <a:xfrm>
              <a:off x="9724296" y="2400190"/>
              <a:ext cx="2388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 Level Domain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A62B1BD-DD42-D845-9BBE-BE085C24631D}"/>
              </a:ext>
            </a:extLst>
          </p:cNvPr>
          <p:cNvGrpSpPr/>
          <p:nvPr/>
        </p:nvGrpSpPr>
        <p:grpSpPr>
          <a:xfrm>
            <a:off x="3874373" y="1407648"/>
            <a:ext cx="7294880" cy="461665"/>
            <a:chOff x="3874373" y="1407648"/>
            <a:chExt cx="7294880" cy="461665"/>
          </a:xfrm>
        </p:grpSpPr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10CE294D-681E-A241-BD53-A34355A364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4373" y="1432519"/>
              <a:ext cx="2064866" cy="367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Root DNS Servers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6AE851-5852-CE4F-8F0F-42EF70A401C4}"/>
                </a:ext>
              </a:extLst>
            </p:cNvPr>
            <p:cNvSpPr txBox="1"/>
            <p:nvPr/>
          </p:nvSpPr>
          <p:spPr>
            <a:xfrm>
              <a:off x="10397760" y="1407648"/>
              <a:ext cx="7714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Root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C7CCAC6-2E30-B94C-ABE6-16301CFD8E18}"/>
              </a:ext>
            </a:extLst>
          </p:cNvPr>
          <p:cNvGrpSpPr/>
          <p:nvPr/>
        </p:nvGrpSpPr>
        <p:grpSpPr>
          <a:xfrm>
            <a:off x="877709" y="2766905"/>
            <a:ext cx="10877911" cy="1053317"/>
            <a:chOff x="877709" y="2766905"/>
            <a:chExt cx="10877911" cy="1053317"/>
          </a:xfrm>
        </p:grpSpPr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48A982BB-AB47-3F43-B500-136E591676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1887" y="3150942"/>
              <a:ext cx="1478951" cy="64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nyu.edu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 servers</a:t>
              </a:r>
            </a:p>
          </p:txBody>
        </p:sp>
        <p:sp>
          <p:nvSpPr>
            <p:cNvPr id="19" name="Text Box 11">
              <a:extLst>
                <a:ext uri="{FF2B5EF4-FFF2-40B4-BE49-F238E27FC236}">
                  <a16:creationId xmlns:a16="http://schemas.microsoft.com/office/drawing/2014/main" id="{2B6BDDC7-E847-3847-933D-4C32FCB6E8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3272" y="3150942"/>
              <a:ext cx="1478951" cy="64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umass.edu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 servers</a:t>
              </a:r>
            </a:p>
          </p:txBody>
        </p:sp>
        <p:sp>
          <p:nvSpPr>
            <p:cNvPr id="20" name="Line 12">
              <a:extLst>
                <a:ext uri="{FF2B5EF4-FFF2-40B4-BE49-F238E27FC236}">
                  <a16:creationId xmlns:a16="http://schemas.microsoft.com/office/drawing/2014/main" id="{320DE5FB-B16F-134F-A6AE-3A733BA85D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74130" y="2766905"/>
              <a:ext cx="559079" cy="4202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083E8C6B-45A7-4E4F-BE58-4778B3424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2582" y="2766905"/>
              <a:ext cx="500935" cy="4202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 Box 14">
              <a:extLst>
                <a:ext uri="{FF2B5EF4-FFF2-40B4-BE49-F238E27FC236}">
                  <a16:creationId xmlns:a16="http://schemas.microsoft.com/office/drawing/2014/main" id="{36B8F6F2-4690-8E4C-937E-0E9481B1C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709" y="3173205"/>
              <a:ext cx="1505787" cy="647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yahoo.com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 servers</a:t>
              </a:r>
            </a:p>
          </p:txBody>
        </p:sp>
        <p:sp>
          <p:nvSpPr>
            <p:cNvPr id="23" name="Text Box 15">
              <a:extLst>
                <a:ext uri="{FF2B5EF4-FFF2-40B4-BE49-F238E27FC236}">
                  <a16:creationId xmlns:a16="http://schemas.microsoft.com/office/drawing/2014/main" id="{550F9EB0-5008-3D46-90EE-C86931D200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4875" y="3150942"/>
              <a:ext cx="1492369" cy="64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amazon.com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 servers</a:t>
              </a:r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369E9B65-3B7C-454D-AB1F-5B2406B160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66383" y="2773863"/>
              <a:ext cx="369738" cy="413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D471AC56-09F2-7C4D-B61A-6CCAD59D7C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8547" y="2773863"/>
              <a:ext cx="429373" cy="42577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 Box 18">
              <a:extLst>
                <a:ext uri="{FF2B5EF4-FFF2-40B4-BE49-F238E27FC236}">
                  <a16:creationId xmlns:a16="http://schemas.microsoft.com/office/drawing/2014/main" id="{1C077A09-1FCB-034D-952A-AD8C28E51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2691" y="3132853"/>
              <a:ext cx="1480442" cy="64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pbs.org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 servers</a:t>
              </a:r>
            </a:p>
          </p:txBody>
        </p:sp>
        <p:sp>
          <p:nvSpPr>
            <p:cNvPr id="27" name="Line 19">
              <a:extLst>
                <a:ext uri="{FF2B5EF4-FFF2-40B4-BE49-F238E27FC236}">
                  <a16:creationId xmlns:a16="http://schemas.microsoft.com/office/drawing/2014/main" id="{C40276EB-9757-DA42-B8CE-16A23EEE1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4570" y="2766905"/>
              <a:ext cx="0" cy="41743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0556E67-E222-8D43-B71A-156691CCA0D4}"/>
                </a:ext>
              </a:extLst>
            </p:cNvPr>
            <p:cNvSpPr txBox="1"/>
            <p:nvPr/>
          </p:nvSpPr>
          <p:spPr>
            <a:xfrm>
              <a:off x="9919925" y="3273362"/>
              <a:ext cx="1835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Authoritative</a:t>
              </a:r>
            </a:p>
          </p:txBody>
        </p:sp>
        <p:sp>
          <p:nvSpPr>
            <p:cNvPr id="33" name="Text Box 30">
              <a:extLst>
                <a:ext uri="{FF2B5EF4-FFF2-40B4-BE49-F238E27FC236}">
                  <a16:creationId xmlns:a16="http://schemas.microsoft.com/office/drawing/2014/main" id="{F5BAA8E7-838D-494A-81C4-58D94A012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2568" y="2785396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34" name="Text Box 30">
              <a:extLst>
                <a:ext uri="{FF2B5EF4-FFF2-40B4-BE49-F238E27FC236}">
                  <a16:creationId xmlns:a16="http://schemas.microsoft.com/office/drawing/2014/main" id="{2AD59D99-9460-DA4B-AF7A-451CBE5B3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0793" y="2776330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35" name="Text Box 30">
              <a:extLst>
                <a:ext uri="{FF2B5EF4-FFF2-40B4-BE49-F238E27FC236}">
                  <a16:creationId xmlns:a16="http://schemas.microsoft.com/office/drawing/2014/main" id="{2B85C740-28F8-0449-B6AC-74E686461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346" y="2768742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36" name="Text Box 30">
              <a:extLst>
                <a:ext uri="{FF2B5EF4-FFF2-40B4-BE49-F238E27FC236}">
                  <a16:creationId xmlns:a16="http://schemas.microsoft.com/office/drawing/2014/main" id="{D033AF36-F2BE-7F41-93BB-422A537DE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7758" y="2777057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B9884873-4957-2848-A0E4-8FDF8D1DB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86" y="0"/>
            <a:ext cx="10515600" cy="1393308"/>
          </a:xfrm>
        </p:spPr>
        <p:txBody>
          <a:bodyPr>
            <a:noAutofit/>
          </a:bodyPr>
          <a:lstStyle/>
          <a:p>
            <a:r>
              <a:rPr lang="en-US" altLang="en-US" sz="5400" dirty="0">
                <a:cs typeface="Calibri" panose="020F0502020204030204" pitchFamily="34" charset="0"/>
              </a:rPr>
              <a:t>Week in review: DNS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173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7">
            <a:extLst>
              <a:ext uri="{FF2B5EF4-FFF2-40B4-BE49-F238E27FC236}">
                <a16:creationId xmlns:a16="http://schemas.microsoft.com/office/drawing/2014/main" id="{B2D75AD3-AD5C-7747-A9C2-6EF45A12CB21}"/>
              </a:ext>
            </a:extLst>
          </p:cNvPr>
          <p:cNvSpPr txBox="1">
            <a:spLocks noChangeArrowheads="1"/>
          </p:cNvSpPr>
          <p:nvPr/>
        </p:nvSpPr>
        <p:spPr>
          <a:xfrm>
            <a:off x="684201" y="1617338"/>
            <a:ext cx="5664200" cy="106113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Example: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 at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engineering.nyu.edu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wants IP address for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gaia.cs.umass.edu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EB73751A-16ED-6643-8E9C-1B1DDF5D8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433" y="2824122"/>
            <a:ext cx="409378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Iterated query:</a:t>
            </a:r>
          </a:p>
          <a:p>
            <a:pPr marL="34290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contacted server replies with name of server to contact</a:t>
            </a:r>
          </a:p>
          <a:p>
            <a:pPr marL="34290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“I don’t know this name, but ask this server”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1" name="Text Box 5">
            <a:extLst>
              <a:ext uri="{FF2B5EF4-FFF2-40B4-BE49-F238E27FC236}">
                <a16:creationId xmlns:a16="http://schemas.microsoft.com/office/drawing/2014/main" id="{5980C4D7-7160-6843-9829-B4A4351B5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226" y="3848735"/>
            <a:ext cx="18549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requesting host at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engineering.nyu</a:t>
            </a:r>
            <a:r>
              <a:rPr kumimoji="0" lang="en-US" alt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.</a:t>
            </a:r>
            <a:r>
              <a:rPr kumimoji="0" lang="en-US" altLang="en-US" sz="1400" b="0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edu</a:t>
            </a:r>
            <a:endParaRPr kumimoji="0" lang="en-US" altLang="en-US" sz="1400" b="0" i="1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2" name="Text Box 6">
            <a:extLst>
              <a:ext uri="{FF2B5EF4-FFF2-40B4-BE49-F238E27FC236}">
                <a16:creationId xmlns:a16="http://schemas.microsoft.com/office/drawing/2014/main" id="{0572A6CE-4DDA-D648-8802-F03C444E2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2058" y="4237785"/>
            <a:ext cx="187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gaia.cs.umass.edu</a:t>
            </a:r>
            <a:endParaRPr kumimoji="0" lang="en-US" alt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3" name="Text Box 17">
            <a:extLst>
              <a:ext uri="{FF2B5EF4-FFF2-40B4-BE49-F238E27FC236}">
                <a16:creationId xmlns:a16="http://schemas.microsoft.com/office/drawing/2014/main" id="{82144ED5-2C8E-184D-A863-C3B672AB3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896" y="1322438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root DNS server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" name="Line 18">
            <a:extLst>
              <a:ext uri="{FF2B5EF4-FFF2-40B4-BE49-F238E27FC236}">
                <a16:creationId xmlns:a16="http://schemas.microsoft.com/office/drawing/2014/main" id="{0055E9E5-6DE8-1543-9989-1B8A533D40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9235" y="3275781"/>
            <a:ext cx="1196994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" name="Line 19">
            <a:extLst>
              <a:ext uri="{FF2B5EF4-FFF2-40B4-BE49-F238E27FC236}">
                <a16:creationId xmlns:a16="http://schemas.microsoft.com/office/drawing/2014/main" id="{5959B616-2817-F149-AD5A-71429EF235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68785" y="2005693"/>
            <a:ext cx="914400" cy="9715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6" name="Line 20">
            <a:extLst>
              <a:ext uri="{FF2B5EF4-FFF2-40B4-BE49-F238E27FC236}">
                <a16:creationId xmlns:a16="http://schemas.microsoft.com/office/drawing/2014/main" id="{6EF73249-815F-C548-BC5E-38E4ACE60E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54535" y="3167743"/>
            <a:ext cx="1485900" cy="95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7" name="Line 21">
            <a:extLst>
              <a:ext uri="{FF2B5EF4-FFF2-40B4-BE49-F238E27FC236}">
                <a16:creationId xmlns:a16="http://schemas.microsoft.com/office/drawing/2014/main" id="{CEC0960C-844E-6F44-83D5-7DC0B1F8A21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54535" y="3339193"/>
            <a:ext cx="14192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8" name="Line 22">
            <a:extLst>
              <a:ext uri="{FF2B5EF4-FFF2-40B4-BE49-F238E27FC236}">
                <a16:creationId xmlns:a16="http://schemas.microsoft.com/office/drawing/2014/main" id="{1CAC12BF-7C29-F640-93E6-9DF1650DE0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78335" y="2234293"/>
            <a:ext cx="733425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9" name="Line 23">
            <a:extLst>
              <a:ext uri="{FF2B5EF4-FFF2-40B4-BE49-F238E27FC236}">
                <a16:creationId xmlns:a16="http://schemas.microsoft.com/office/drawing/2014/main" id="{349E5526-4318-4744-A470-D0A69AD70F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81511" y="3439703"/>
            <a:ext cx="131923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80" name="Group 24">
            <a:extLst>
              <a:ext uri="{FF2B5EF4-FFF2-40B4-BE49-F238E27FC236}">
                <a16:creationId xmlns:a16="http://schemas.microsoft.com/office/drawing/2014/main" id="{25257205-98B6-614F-8BDC-3E790117BE54}"/>
              </a:ext>
            </a:extLst>
          </p:cNvPr>
          <p:cNvGrpSpPr>
            <a:grpSpLocks/>
          </p:cNvGrpSpPr>
          <p:nvPr/>
        </p:nvGrpSpPr>
        <p:grpSpPr bwMode="auto">
          <a:xfrm>
            <a:off x="6759111" y="3847199"/>
            <a:ext cx="1876425" cy="554038"/>
            <a:chOff x="2838" y="2132"/>
            <a:chExt cx="1182" cy="349"/>
          </a:xfrm>
        </p:grpSpPr>
        <p:sp>
          <p:nvSpPr>
            <p:cNvPr id="181" name="Rectangle 25">
              <a:extLst>
                <a:ext uri="{FF2B5EF4-FFF2-40B4-BE49-F238E27FC236}">
                  <a16:creationId xmlns:a16="http://schemas.microsoft.com/office/drawing/2014/main" id="{D65FCF25-F405-B748-88E8-10A3D8396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2" name="Text Box 26">
              <a:extLst>
                <a:ext uri="{FF2B5EF4-FFF2-40B4-BE49-F238E27FC236}">
                  <a16:creationId xmlns:a16="http://schemas.microsoft.com/office/drawing/2014/main" id="{E1FF55F2-CAA3-F740-9BE9-AB0BAF4EF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7" y="2132"/>
              <a:ext cx="108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local DNS server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dns.nyu.edu</a:t>
              </a:r>
              <a:endParaRPr kumimoji="0" lang="en-US" alt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83" name="Text Box 27">
            <a:extLst>
              <a:ext uri="{FF2B5EF4-FFF2-40B4-BE49-F238E27FC236}">
                <a16:creationId xmlns:a16="http://schemas.microsoft.com/office/drawing/2014/main" id="{89A9D659-504E-DE4E-B6CF-35E06A82E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499" y="288670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" name="Text Box 28">
            <a:extLst>
              <a:ext uri="{FF2B5EF4-FFF2-40B4-BE49-F238E27FC236}">
                <a16:creationId xmlns:a16="http://schemas.microsoft.com/office/drawing/2014/main" id="{72F042CE-6C6C-7040-AA88-05028C243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485" y="222318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5" name="Text Box 29">
            <a:extLst>
              <a:ext uri="{FF2B5EF4-FFF2-40B4-BE49-F238E27FC236}">
                <a16:creationId xmlns:a16="http://schemas.microsoft.com/office/drawing/2014/main" id="{E4355CE5-EFAB-8E4F-AA84-68513D8FC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6635" y="246130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6" name="Text Box 30">
            <a:extLst>
              <a:ext uri="{FF2B5EF4-FFF2-40B4-BE49-F238E27FC236}">
                <a16:creationId xmlns:a16="http://schemas.microsoft.com/office/drawing/2014/main" id="{61F544AA-6B92-714B-84C9-4070F63CA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0960" y="287088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4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7" name="Text Box 31">
            <a:extLst>
              <a:ext uri="{FF2B5EF4-FFF2-40B4-BE49-F238E27FC236}">
                <a16:creationId xmlns:a16="http://schemas.microsoft.com/office/drawing/2014/main" id="{30095F9A-09A7-2540-B6C0-0D32BAB45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1123" y="335824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5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8" name="Text Box 32">
            <a:extLst>
              <a:ext uri="{FF2B5EF4-FFF2-40B4-BE49-F238E27FC236}">
                <a16:creationId xmlns:a16="http://schemas.microsoft.com/office/drawing/2014/main" id="{AB8F7B88-B6E0-EF40-999E-00C192F3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8023" y="439805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6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9" name="Text Box 60">
            <a:extLst>
              <a:ext uri="{FF2B5EF4-FFF2-40B4-BE49-F238E27FC236}">
                <a16:creationId xmlns:a16="http://schemas.microsoft.com/office/drawing/2014/main" id="{9260634C-BE01-F74D-BF1A-744B534DD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285" y="5214030"/>
            <a:ext cx="2397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authoritative DNS server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dns.cs.umass.edu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0" name="Text Box 61">
            <a:extLst>
              <a:ext uri="{FF2B5EF4-FFF2-40B4-BE49-F238E27FC236}">
                <a16:creationId xmlns:a16="http://schemas.microsoft.com/office/drawing/2014/main" id="{6085ED00-1F5E-0643-A173-419315EE3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0960" y="442821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7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1" name="Text Box 62">
            <a:extLst>
              <a:ext uri="{FF2B5EF4-FFF2-40B4-BE49-F238E27FC236}">
                <a16:creationId xmlns:a16="http://schemas.microsoft.com/office/drawing/2014/main" id="{31298658-8B21-7440-B171-ED6F192C9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022" y="3470502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8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2" name="Line 63">
            <a:extLst>
              <a:ext uri="{FF2B5EF4-FFF2-40B4-BE49-F238E27FC236}">
                <a16:creationId xmlns:a16="http://schemas.microsoft.com/office/drawing/2014/main" id="{10C66233-6CC9-374E-8305-B82B34B37643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7860" y="3499530"/>
            <a:ext cx="1493838" cy="13144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3" name="Line 64">
            <a:extLst>
              <a:ext uri="{FF2B5EF4-FFF2-40B4-BE49-F238E27FC236}">
                <a16:creationId xmlns:a16="http://schemas.microsoft.com/office/drawing/2014/main" id="{BAF9BA4A-0868-F849-BA68-582D117DCF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48173" y="3624943"/>
            <a:ext cx="1493837" cy="13017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4" name="Text Box 65">
            <a:extLst>
              <a:ext uri="{FF2B5EF4-FFF2-40B4-BE49-F238E27FC236}">
                <a16:creationId xmlns:a16="http://schemas.microsoft.com/office/drawing/2014/main" id="{8797BCED-3D71-5A4B-8881-BCE8144E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4583" y="2608490"/>
            <a:ext cx="201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TLD DNS server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95" name="Group 86">
            <a:extLst>
              <a:ext uri="{FF2B5EF4-FFF2-40B4-BE49-F238E27FC236}">
                <a16:creationId xmlns:a16="http://schemas.microsoft.com/office/drawing/2014/main" id="{75CA10E2-E46A-8244-A966-A51F3D99FE1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659797" y="4619665"/>
            <a:ext cx="787391" cy="614055"/>
            <a:chOff x="-44" y="1473"/>
            <a:chExt cx="981" cy="1105"/>
          </a:xfrm>
        </p:grpSpPr>
        <p:pic>
          <p:nvPicPr>
            <p:cNvPr id="196" name="Picture 87" descr="desktop_computer_stylized_medium">
              <a:extLst>
                <a:ext uri="{FF2B5EF4-FFF2-40B4-BE49-F238E27FC236}">
                  <a16:creationId xmlns:a16="http://schemas.microsoft.com/office/drawing/2014/main" id="{71723812-15F4-5248-BF42-895CB471A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Freeform 88">
              <a:extLst>
                <a:ext uri="{FF2B5EF4-FFF2-40B4-BE49-F238E27FC236}">
                  <a16:creationId xmlns:a16="http://schemas.microsoft.com/office/drawing/2014/main" id="{4B3596A6-2AD0-DC45-8E8C-2A75454E7B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98" name="Group 89">
            <a:extLst>
              <a:ext uri="{FF2B5EF4-FFF2-40B4-BE49-F238E27FC236}">
                <a16:creationId xmlns:a16="http://schemas.microsoft.com/office/drawing/2014/main" id="{06C72D69-BC87-104E-99A1-1FE2BBFDF3AB}"/>
              </a:ext>
            </a:extLst>
          </p:cNvPr>
          <p:cNvGrpSpPr>
            <a:grpSpLocks/>
          </p:cNvGrpSpPr>
          <p:nvPr/>
        </p:nvGrpSpPr>
        <p:grpSpPr bwMode="auto">
          <a:xfrm>
            <a:off x="5483417" y="3053085"/>
            <a:ext cx="883580" cy="766310"/>
            <a:chOff x="-44" y="1473"/>
            <a:chExt cx="981" cy="1105"/>
          </a:xfrm>
        </p:grpSpPr>
        <p:pic>
          <p:nvPicPr>
            <p:cNvPr id="199" name="Picture 90" descr="desktop_computer_stylized_medium">
              <a:extLst>
                <a:ext uri="{FF2B5EF4-FFF2-40B4-BE49-F238E27FC236}">
                  <a16:creationId xmlns:a16="http://schemas.microsoft.com/office/drawing/2014/main" id="{8EECB2CE-1B4C-2746-A9F6-C35C4B960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Freeform 91">
              <a:extLst>
                <a:ext uri="{FF2B5EF4-FFF2-40B4-BE49-F238E27FC236}">
                  <a16:creationId xmlns:a16="http://schemas.microsoft.com/office/drawing/2014/main" id="{D65AC841-4780-A94B-9F97-1107EEE46B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01" name="Group 125">
            <a:extLst>
              <a:ext uri="{FF2B5EF4-FFF2-40B4-BE49-F238E27FC236}">
                <a16:creationId xmlns:a16="http://schemas.microsoft.com/office/drawing/2014/main" id="{724CF7FE-3214-0741-AD8D-7483973CF725}"/>
              </a:ext>
            </a:extLst>
          </p:cNvPr>
          <p:cNvGrpSpPr>
            <a:grpSpLocks/>
          </p:cNvGrpSpPr>
          <p:nvPr/>
        </p:nvGrpSpPr>
        <p:grpSpPr bwMode="auto">
          <a:xfrm>
            <a:off x="9794410" y="4528230"/>
            <a:ext cx="390525" cy="641350"/>
            <a:chOff x="4140" y="429"/>
            <a:chExt cx="1425" cy="2396"/>
          </a:xfrm>
        </p:grpSpPr>
        <p:sp>
          <p:nvSpPr>
            <p:cNvPr id="202" name="Freeform 126">
              <a:extLst>
                <a:ext uri="{FF2B5EF4-FFF2-40B4-BE49-F238E27FC236}">
                  <a16:creationId xmlns:a16="http://schemas.microsoft.com/office/drawing/2014/main" id="{430EC70E-0BF7-F44C-8DEF-C9A33626D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3" name="Rectangle 127">
              <a:extLst>
                <a:ext uri="{FF2B5EF4-FFF2-40B4-BE49-F238E27FC236}">
                  <a16:creationId xmlns:a16="http://schemas.microsoft.com/office/drawing/2014/main" id="{6C288CD0-9AED-1548-9DEF-7CF8E72A0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4" name="Freeform 128">
              <a:extLst>
                <a:ext uri="{FF2B5EF4-FFF2-40B4-BE49-F238E27FC236}">
                  <a16:creationId xmlns:a16="http://schemas.microsoft.com/office/drawing/2014/main" id="{08551039-74E8-F44D-8449-133AF9BF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5" name="Freeform 129">
              <a:extLst>
                <a:ext uri="{FF2B5EF4-FFF2-40B4-BE49-F238E27FC236}">
                  <a16:creationId xmlns:a16="http://schemas.microsoft.com/office/drawing/2014/main" id="{D41FFC6C-D9E1-E74F-BF15-4894E774B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6" name="Rectangle 130">
              <a:extLst>
                <a:ext uri="{FF2B5EF4-FFF2-40B4-BE49-F238E27FC236}">
                  <a16:creationId xmlns:a16="http://schemas.microsoft.com/office/drawing/2014/main" id="{4AA5429D-F727-884E-96D1-EA63944E5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7" name="Group 131">
              <a:extLst>
                <a:ext uri="{FF2B5EF4-FFF2-40B4-BE49-F238E27FC236}">
                  <a16:creationId xmlns:a16="http://schemas.microsoft.com/office/drawing/2014/main" id="{9CE31B7B-945E-6B44-B446-849D24418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2" name="AutoShape 132">
                <a:extLst>
                  <a:ext uri="{FF2B5EF4-FFF2-40B4-BE49-F238E27FC236}">
                    <a16:creationId xmlns:a16="http://schemas.microsoft.com/office/drawing/2014/main" id="{FA2F0F31-D516-1C43-8236-266B26AEF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3" name="AutoShape 133">
                <a:extLst>
                  <a:ext uri="{FF2B5EF4-FFF2-40B4-BE49-F238E27FC236}">
                    <a16:creationId xmlns:a16="http://schemas.microsoft.com/office/drawing/2014/main" id="{6EC2A0FB-C35E-CF41-B938-33BF0264E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08" name="Rectangle 134">
              <a:extLst>
                <a:ext uri="{FF2B5EF4-FFF2-40B4-BE49-F238E27FC236}">
                  <a16:creationId xmlns:a16="http://schemas.microsoft.com/office/drawing/2014/main" id="{9298A98E-EDE0-4B4A-9352-BE6FAE720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9" name="Group 135">
              <a:extLst>
                <a:ext uri="{FF2B5EF4-FFF2-40B4-BE49-F238E27FC236}">
                  <a16:creationId xmlns:a16="http://schemas.microsoft.com/office/drawing/2014/main" id="{C311DEB1-8226-3E48-8DA5-613E18CFA3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0" name="AutoShape 136">
                <a:extLst>
                  <a:ext uri="{FF2B5EF4-FFF2-40B4-BE49-F238E27FC236}">
                    <a16:creationId xmlns:a16="http://schemas.microsoft.com/office/drawing/2014/main" id="{E45D0285-F719-874E-AD50-E3F288277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1" name="AutoShape 137">
                <a:extLst>
                  <a:ext uri="{FF2B5EF4-FFF2-40B4-BE49-F238E27FC236}">
                    <a16:creationId xmlns:a16="http://schemas.microsoft.com/office/drawing/2014/main" id="{BE16FE12-6196-EF46-A169-0C2675EA5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0" name="Rectangle 138">
              <a:extLst>
                <a:ext uri="{FF2B5EF4-FFF2-40B4-BE49-F238E27FC236}">
                  <a16:creationId xmlns:a16="http://schemas.microsoft.com/office/drawing/2014/main" id="{A7531C2D-AF11-3642-9C87-3B93BEDD6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1" name="Rectangle 139">
              <a:extLst>
                <a:ext uri="{FF2B5EF4-FFF2-40B4-BE49-F238E27FC236}">
                  <a16:creationId xmlns:a16="http://schemas.microsoft.com/office/drawing/2014/main" id="{06C1B7AC-1454-714B-A50F-7F9B42D77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2" name="Group 140">
              <a:extLst>
                <a:ext uri="{FF2B5EF4-FFF2-40B4-BE49-F238E27FC236}">
                  <a16:creationId xmlns:a16="http://schemas.microsoft.com/office/drawing/2014/main" id="{86C62EBF-E65E-4D4B-884D-BA39C6A8B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28" name="AutoShape 141">
                <a:extLst>
                  <a:ext uri="{FF2B5EF4-FFF2-40B4-BE49-F238E27FC236}">
                    <a16:creationId xmlns:a16="http://schemas.microsoft.com/office/drawing/2014/main" id="{A3E87978-B7EB-E644-B3A8-D8FDCF7E8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9" name="AutoShape 142">
                <a:extLst>
                  <a:ext uri="{FF2B5EF4-FFF2-40B4-BE49-F238E27FC236}">
                    <a16:creationId xmlns:a16="http://schemas.microsoft.com/office/drawing/2014/main" id="{91E0D4CD-2CBB-DD47-8147-BE3E03C96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3" name="Freeform 143">
              <a:extLst>
                <a:ext uri="{FF2B5EF4-FFF2-40B4-BE49-F238E27FC236}">
                  <a16:creationId xmlns:a16="http://schemas.microsoft.com/office/drawing/2014/main" id="{0D682965-15A3-3541-A789-479A47800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4" name="Group 144">
              <a:extLst>
                <a:ext uri="{FF2B5EF4-FFF2-40B4-BE49-F238E27FC236}">
                  <a16:creationId xmlns:a16="http://schemas.microsoft.com/office/drawing/2014/main" id="{0C8D690A-21E1-4146-83A5-7245CAEA8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6" name="AutoShape 145">
                <a:extLst>
                  <a:ext uri="{FF2B5EF4-FFF2-40B4-BE49-F238E27FC236}">
                    <a16:creationId xmlns:a16="http://schemas.microsoft.com/office/drawing/2014/main" id="{7C15E592-E347-A846-AC9F-C18905A61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7" name="AutoShape 146">
                <a:extLst>
                  <a:ext uri="{FF2B5EF4-FFF2-40B4-BE49-F238E27FC236}">
                    <a16:creationId xmlns:a16="http://schemas.microsoft.com/office/drawing/2014/main" id="{3D0AF765-217C-594C-B21E-869B0884A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5" name="Rectangle 147">
              <a:extLst>
                <a:ext uri="{FF2B5EF4-FFF2-40B4-BE49-F238E27FC236}">
                  <a16:creationId xmlns:a16="http://schemas.microsoft.com/office/drawing/2014/main" id="{4C635A33-8E8F-7D44-92DB-F6F09BFD8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6" name="Freeform 148">
              <a:extLst>
                <a:ext uri="{FF2B5EF4-FFF2-40B4-BE49-F238E27FC236}">
                  <a16:creationId xmlns:a16="http://schemas.microsoft.com/office/drawing/2014/main" id="{4B503159-D00F-C640-B18B-72CCC4B30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7" name="Freeform 149">
              <a:extLst>
                <a:ext uri="{FF2B5EF4-FFF2-40B4-BE49-F238E27FC236}">
                  <a16:creationId xmlns:a16="http://schemas.microsoft.com/office/drawing/2014/main" id="{83A278D9-086C-BE47-BA0D-A1CB49B9D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8" name="Oval 150">
              <a:extLst>
                <a:ext uri="{FF2B5EF4-FFF2-40B4-BE49-F238E27FC236}">
                  <a16:creationId xmlns:a16="http://schemas.microsoft.com/office/drawing/2014/main" id="{71B59C46-33D8-EC4A-A0CA-4AF6B7EE7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9" name="Freeform 151">
              <a:extLst>
                <a:ext uri="{FF2B5EF4-FFF2-40B4-BE49-F238E27FC236}">
                  <a16:creationId xmlns:a16="http://schemas.microsoft.com/office/drawing/2014/main" id="{3C577FAB-12B4-CA48-B90D-D923F7168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0" name="AutoShape 152">
              <a:extLst>
                <a:ext uri="{FF2B5EF4-FFF2-40B4-BE49-F238E27FC236}">
                  <a16:creationId xmlns:a16="http://schemas.microsoft.com/office/drawing/2014/main" id="{0744BC6B-A26A-7E49-A677-B90EDB08F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1" name="AutoShape 153">
              <a:extLst>
                <a:ext uri="{FF2B5EF4-FFF2-40B4-BE49-F238E27FC236}">
                  <a16:creationId xmlns:a16="http://schemas.microsoft.com/office/drawing/2014/main" id="{574AC8BD-9D1C-FB42-BD21-1A786B862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2" name="Oval 154">
              <a:extLst>
                <a:ext uri="{FF2B5EF4-FFF2-40B4-BE49-F238E27FC236}">
                  <a16:creationId xmlns:a16="http://schemas.microsoft.com/office/drawing/2014/main" id="{5AFE8D2C-0569-3047-AB73-8A9B37AF1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3" name="Oval 155">
              <a:extLst>
                <a:ext uri="{FF2B5EF4-FFF2-40B4-BE49-F238E27FC236}">
                  <a16:creationId xmlns:a16="http://schemas.microsoft.com/office/drawing/2014/main" id="{83B0123B-44CF-B845-B272-496DEB238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4" name="Oval 156">
              <a:extLst>
                <a:ext uri="{FF2B5EF4-FFF2-40B4-BE49-F238E27FC236}">
                  <a16:creationId xmlns:a16="http://schemas.microsoft.com/office/drawing/2014/main" id="{FF7ABF78-07FF-FD40-9233-2EC92E7CB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5" name="Rectangle 157">
              <a:extLst>
                <a:ext uri="{FF2B5EF4-FFF2-40B4-BE49-F238E27FC236}">
                  <a16:creationId xmlns:a16="http://schemas.microsoft.com/office/drawing/2014/main" id="{D41F5C27-E8BB-6440-8D30-59C3961E0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34" name="Group 158">
            <a:extLst>
              <a:ext uri="{FF2B5EF4-FFF2-40B4-BE49-F238E27FC236}">
                <a16:creationId xmlns:a16="http://schemas.microsoft.com/office/drawing/2014/main" id="{AEB56919-E56B-7E4E-A7D7-98A288C3B252}"/>
              </a:ext>
            </a:extLst>
          </p:cNvPr>
          <p:cNvGrpSpPr>
            <a:grpSpLocks/>
          </p:cNvGrpSpPr>
          <p:nvPr/>
        </p:nvGrpSpPr>
        <p:grpSpPr bwMode="auto">
          <a:xfrm>
            <a:off x="7790985" y="3015343"/>
            <a:ext cx="390525" cy="641350"/>
            <a:chOff x="4140" y="429"/>
            <a:chExt cx="1425" cy="2396"/>
          </a:xfrm>
        </p:grpSpPr>
        <p:sp>
          <p:nvSpPr>
            <p:cNvPr id="235" name="Freeform 159">
              <a:extLst>
                <a:ext uri="{FF2B5EF4-FFF2-40B4-BE49-F238E27FC236}">
                  <a16:creationId xmlns:a16="http://schemas.microsoft.com/office/drawing/2014/main" id="{86964676-09BA-2F4D-8E07-76EACFD1A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6" name="Rectangle 160">
              <a:extLst>
                <a:ext uri="{FF2B5EF4-FFF2-40B4-BE49-F238E27FC236}">
                  <a16:creationId xmlns:a16="http://schemas.microsoft.com/office/drawing/2014/main" id="{FFAAD933-7081-1940-82D8-3553DCB08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7" name="Freeform 161">
              <a:extLst>
                <a:ext uri="{FF2B5EF4-FFF2-40B4-BE49-F238E27FC236}">
                  <a16:creationId xmlns:a16="http://schemas.microsoft.com/office/drawing/2014/main" id="{D61BDCB9-8C30-1C44-A8F2-0EC386728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162">
              <a:extLst>
                <a:ext uri="{FF2B5EF4-FFF2-40B4-BE49-F238E27FC236}">
                  <a16:creationId xmlns:a16="http://schemas.microsoft.com/office/drawing/2014/main" id="{3E122E01-84B9-6E48-861A-BEEBD7F67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Rectangle 163">
              <a:extLst>
                <a:ext uri="{FF2B5EF4-FFF2-40B4-BE49-F238E27FC236}">
                  <a16:creationId xmlns:a16="http://schemas.microsoft.com/office/drawing/2014/main" id="{3AD89C6E-5869-C84E-94DF-DD5388863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0" name="Group 164">
              <a:extLst>
                <a:ext uri="{FF2B5EF4-FFF2-40B4-BE49-F238E27FC236}">
                  <a16:creationId xmlns:a16="http://schemas.microsoft.com/office/drawing/2014/main" id="{919F3CC7-4090-E54D-9BA9-E092A8C810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5" name="AutoShape 165">
                <a:extLst>
                  <a:ext uri="{FF2B5EF4-FFF2-40B4-BE49-F238E27FC236}">
                    <a16:creationId xmlns:a16="http://schemas.microsoft.com/office/drawing/2014/main" id="{EAE6002E-6A1D-0B48-BA81-7D9DEC704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6" name="AutoShape 166">
                <a:extLst>
                  <a:ext uri="{FF2B5EF4-FFF2-40B4-BE49-F238E27FC236}">
                    <a16:creationId xmlns:a16="http://schemas.microsoft.com/office/drawing/2014/main" id="{CAA5444A-9857-9149-867E-5562C085E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1" name="Rectangle 167">
              <a:extLst>
                <a:ext uri="{FF2B5EF4-FFF2-40B4-BE49-F238E27FC236}">
                  <a16:creationId xmlns:a16="http://schemas.microsoft.com/office/drawing/2014/main" id="{93E34643-2646-D44C-9D6D-91A5B1C18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2" name="Group 168">
              <a:extLst>
                <a:ext uri="{FF2B5EF4-FFF2-40B4-BE49-F238E27FC236}">
                  <a16:creationId xmlns:a16="http://schemas.microsoft.com/office/drawing/2014/main" id="{652E8D93-E5DE-A34F-9D29-89AB07D056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3" name="AutoShape 169">
                <a:extLst>
                  <a:ext uri="{FF2B5EF4-FFF2-40B4-BE49-F238E27FC236}">
                    <a16:creationId xmlns:a16="http://schemas.microsoft.com/office/drawing/2014/main" id="{AA26172B-FDFE-3D4E-9541-B9BC052C1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4" name="AutoShape 170">
                <a:extLst>
                  <a:ext uri="{FF2B5EF4-FFF2-40B4-BE49-F238E27FC236}">
                    <a16:creationId xmlns:a16="http://schemas.microsoft.com/office/drawing/2014/main" id="{521BB6A8-6D33-7E40-B79B-A911E9D1C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3" name="Rectangle 171">
              <a:extLst>
                <a:ext uri="{FF2B5EF4-FFF2-40B4-BE49-F238E27FC236}">
                  <a16:creationId xmlns:a16="http://schemas.microsoft.com/office/drawing/2014/main" id="{FF73D9CC-AAAC-D341-85A2-89BC26B91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4" name="Rectangle 172">
              <a:extLst>
                <a:ext uri="{FF2B5EF4-FFF2-40B4-BE49-F238E27FC236}">
                  <a16:creationId xmlns:a16="http://schemas.microsoft.com/office/drawing/2014/main" id="{B810EEDB-015F-FD45-9174-E980EC5FA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5" name="Group 173">
              <a:extLst>
                <a:ext uri="{FF2B5EF4-FFF2-40B4-BE49-F238E27FC236}">
                  <a16:creationId xmlns:a16="http://schemas.microsoft.com/office/drawing/2014/main" id="{2E72AE40-DCC2-4948-AD2E-564A2B8A82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61" name="AutoShape 174">
                <a:extLst>
                  <a:ext uri="{FF2B5EF4-FFF2-40B4-BE49-F238E27FC236}">
                    <a16:creationId xmlns:a16="http://schemas.microsoft.com/office/drawing/2014/main" id="{D9D1958B-0DAA-074E-A39D-ABDA1EA5B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2" name="AutoShape 175">
                <a:extLst>
                  <a:ext uri="{FF2B5EF4-FFF2-40B4-BE49-F238E27FC236}">
                    <a16:creationId xmlns:a16="http://schemas.microsoft.com/office/drawing/2014/main" id="{8EFD2DEF-75B3-4B4C-BB17-5FDA1DFD9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6" name="Freeform 176">
              <a:extLst>
                <a:ext uri="{FF2B5EF4-FFF2-40B4-BE49-F238E27FC236}">
                  <a16:creationId xmlns:a16="http://schemas.microsoft.com/office/drawing/2014/main" id="{A52917D9-2F4F-8A4E-A096-B778F3B97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7" name="Group 177">
              <a:extLst>
                <a:ext uri="{FF2B5EF4-FFF2-40B4-BE49-F238E27FC236}">
                  <a16:creationId xmlns:a16="http://schemas.microsoft.com/office/drawing/2014/main" id="{8476C934-1025-054C-BF2F-A686380677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9" name="AutoShape 178">
                <a:extLst>
                  <a:ext uri="{FF2B5EF4-FFF2-40B4-BE49-F238E27FC236}">
                    <a16:creationId xmlns:a16="http://schemas.microsoft.com/office/drawing/2014/main" id="{8DF96225-9AB2-AB48-9090-A03A165D9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0" name="AutoShape 179">
                <a:extLst>
                  <a:ext uri="{FF2B5EF4-FFF2-40B4-BE49-F238E27FC236}">
                    <a16:creationId xmlns:a16="http://schemas.microsoft.com/office/drawing/2014/main" id="{B48F8DCA-7FC5-4D49-89FD-957B14175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8" name="Rectangle 180">
              <a:extLst>
                <a:ext uri="{FF2B5EF4-FFF2-40B4-BE49-F238E27FC236}">
                  <a16:creationId xmlns:a16="http://schemas.microsoft.com/office/drawing/2014/main" id="{82DD01ED-CC62-8E44-B4AF-5AB162B45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9" name="Freeform 181">
              <a:extLst>
                <a:ext uri="{FF2B5EF4-FFF2-40B4-BE49-F238E27FC236}">
                  <a16:creationId xmlns:a16="http://schemas.microsoft.com/office/drawing/2014/main" id="{02E0A0DA-75BD-A54E-BFBE-1053BAA47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0" name="Freeform 182">
              <a:extLst>
                <a:ext uri="{FF2B5EF4-FFF2-40B4-BE49-F238E27FC236}">
                  <a16:creationId xmlns:a16="http://schemas.microsoft.com/office/drawing/2014/main" id="{553CF65B-1E90-FF47-BBE8-B5344DE42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1" name="Oval 183">
              <a:extLst>
                <a:ext uri="{FF2B5EF4-FFF2-40B4-BE49-F238E27FC236}">
                  <a16:creationId xmlns:a16="http://schemas.microsoft.com/office/drawing/2014/main" id="{1CFB15AC-59D4-2B42-9567-80D6F30EC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2" name="Freeform 184">
              <a:extLst>
                <a:ext uri="{FF2B5EF4-FFF2-40B4-BE49-F238E27FC236}">
                  <a16:creationId xmlns:a16="http://schemas.microsoft.com/office/drawing/2014/main" id="{377D0A48-37B0-984B-9D70-F4CA7EE8A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3" name="AutoShape 185">
              <a:extLst>
                <a:ext uri="{FF2B5EF4-FFF2-40B4-BE49-F238E27FC236}">
                  <a16:creationId xmlns:a16="http://schemas.microsoft.com/office/drawing/2014/main" id="{1DF08F1A-8088-4349-B9B6-80E5278DD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4" name="AutoShape 186">
              <a:extLst>
                <a:ext uri="{FF2B5EF4-FFF2-40B4-BE49-F238E27FC236}">
                  <a16:creationId xmlns:a16="http://schemas.microsoft.com/office/drawing/2014/main" id="{AB1FF07F-165E-5C42-A46F-20C492B2A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5" name="Oval 187">
              <a:extLst>
                <a:ext uri="{FF2B5EF4-FFF2-40B4-BE49-F238E27FC236}">
                  <a16:creationId xmlns:a16="http://schemas.microsoft.com/office/drawing/2014/main" id="{246533F9-312A-7949-B6A5-04845D405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6" name="Oval 188">
              <a:extLst>
                <a:ext uri="{FF2B5EF4-FFF2-40B4-BE49-F238E27FC236}">
                  <a16:creationId xmlns:a16="http://schemas.microsoft.com/office/drawing/2014/main" id="{97B4BE6D-9A58-6C4D-98DB-90F92956E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57" name="Oval 189">
              <a:extLst>
                <a:ext uri="{FF2B5EF4-FFF2-40B4-BE49-F238E27FC236}">
                  <a16:creationId xmlns:a16="http://schemas.microsoft.com/office/drawing/2014/main" id="{B4E35ECA-82AF-A74F-9E87-BC1C1318F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8" name="Rectangle 190">
              <a:extLst>
                <a:ext uri="{FF2B5EF4-FFF2-40B4-BE49-F238E27FC236}">
                  <a16:creationId xmlns:a16="http://schemas.microsoft.com/office/drawing/2014/main" id="{32338498-7D1E-F249-A1B6-782EAA13A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67" name="Group 224">
            <a:extLst>
              <a:ext uri="{FF2B5EF4-FFF2-40B4-BE49-F238E27FC236}">
                <a16:creationId xmlns:a16="http://schemas.microsoft.com/office/drawing/2014/main" id="{3B18C9CF-4DB3-9A45-9F2E-A9E7637C3843}"/>
              </a:ext>
            </a:extLst>
          </p:cNvPr>
          <p:cNvGrpSpPr>
            <a:grpSpLocks/>
          </p:cNvGrpSpPr>
          <p:nvPr/>
        </p:nvGrpSpPr>
        <p:grpSpPr bwMode="auto">
          <a:xfrm>
            <a:off x="8945098" y="1753280"/>
            <a:ext cx="390525" cy="641350"/>
            <a:chOff x="4140" y="429"/>
            <a:chExt cx="1425" cy="2396"/>
          </a:xfrm>
        </p:grpSpPr>
        <p:sp>
          <p:nvSpPr>
            <p:cNvPr id="268" name="Freeform 225">
              <a:extLst>
                <a:ext uri="{FF2B5EF4-FFF2-40B4-BE49-F238E27FC236}">
                  <a16:creationId xmlns:a16="http://schemas.microsoft.com/office/drawing/2014/main" id="{8DE393E4-949F-5A47-87BC-37206D62F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9" name="Rectangle 226">
              <a:extLst>
                <a:ext uri="{FF2B5EF4-FFF2-40B4-BE49-F238E27FC236}">
                  <a16:creationId xmlns:a16="http://schemas.microsoft.com/office/drawing/2014/main" id="{45AACD86-831C-7245-8042-0EAB26DDB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0" name="Freeform 227">
              <a:extLst>
                <a:ext uri="{FF2B5EF4-FFF2-40B4-BE49-F238E27FC236}">
                  <a16:creationId xmlns:a16="http://schemas.microsoft.com/office/drawing/2014/main" id="{641EE52D-59FB-874A-8BE7-992D8AB38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1" name="Freeform 228">
              <a:extLst>
                <a:ext uri="{FF2B5EF4-FFF2-40B4-BE49-F238E27FC236}">
                  <a16:creationId xmlns:a16="http://schemas.microsoft.com/office/drawing/2014/main" id="{745C23B7-E3E7-3244-8E92-2A519BCE4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2" name="Rectangle 229">
              <a:extLst>
                <a:ext uri="{FF2B5EF4-FFF2-40B4-BE49-F238E27FC236}">
                  <a16:creationId xmlns:a16="http://schemas.microsoft.com/office/drawing/2014/main" id="{53F1BA0D-FC18-8F40-B02C-5E5456D41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3" name="Group 230">
              <a:extLst>
                <a:ext uri="{FF2B5EF4-FFF2-40B4-BE49-F238E27FC236}">
                  <a16:creationId xmlns:a16="http://schemas.microsoft.com/office/drawing/2014/main" id="{3BF69572-674D-F94F-AF3E-6360341D09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98" name="AutoShape 231">
                <a:extLst>
                  <a:ext uri="{FF2B5EF4-FFF2-40B4-BE49-F238E27FC236}">
                    <a16:creationId xmlns:a16="http://schemas.microsoft.com/office/drawing/2014/main" id="{7A3AB9B6-ED54-E640-B88B-6349E66AE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9" name="AutoShape 232">
                <a:extLst>
                  <a:ext uri="{FF2B5EF4-FFF2-40B4-BE49-F238E27FC236}">
                    <a16:creationId xmlns:a16="http://schemas.microsoft.com/office/drawing/2014/main" id="{41885595-164B-5A49-B50B-F202B13B9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4" name="Rectangle 233">
              <a:extLst>
                <a:ext uri="{FF2B5EF4-FFF2-40B4-BE49-F238E27FC236}">
                  <a16:creationId xmlns:a16="http://schemas.microsoft.com/office/drawing/2014/main" id="{1DC47301-CD25-F742-824D-B95A7C78B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5" name="Group 234">
              <a:extLst>
                <a:ext uri="{FF2B5EF4-FFF2-40B4-BE49-F238E27FC236}">
                  <a16:creationId xmlns:a16="http://schemas.microsoft.com/office/drawing/2014/main" id="{ABA534FC-B51E-B545-893B-AA2D360102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96" name="AutoShape 235">
                <a:extLst>
                  <a:ext uri="{FF2B5EF4-FFF2-40B4-BE49-F238E27FC236}">
                    <a16:creationId xmlns:a16="http://schemas.microsoft.com/office/drawing/2014/main" id="{BF3259EE-323A-7B46-BA99-522FF8969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7" name="AutoShape 236">
                <a:extLst>
                  <a:ext uri="{FF2B5EF4-FFF2-40B4-BE49-F238E27FC236}">
                    <a16:creationId xmlns:a16="http://schemas.microsoft.com/office/drawing/2014/main" id="{773E2C4B-E371-8849-89F1-CB3467DA2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6" name="Rectangle 237">
              <a:extLst>
                <a:ext uri="{FF2B5EF4-FFF2-40B4-BE49-F238E27FC236}">
                  <a16:creationId xmlns:a16="http://schemas.microsoft.com/office/drawing/2014/main" id="{65673162-6BD4-FA45-AD7B-65DCCB503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7" name="Rectangle 238">
              <a:extLst>
                <a:ext uri="{FF2B5EF4-FFF2-40B4-BE49-F238E27FC236}">
                  <a16:creationId xmlns:a16="http://schemas.microsoft.com/office/drawing/2014/main" id="{EB910949-1BF1-2E43-B251-2F5F6D2BC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8" name="Group 239">
              <a:extLst>
                <a:ext uri="{FF2B5EF4-FFF2-40B4-BE49-F238E27FC236}">
                  <a16:creationId xmlns:a16="http://schemas.microsoft.com/office/drawing/2014/main" id="{4ABA0E07-42B3-1C4B-A798-B21B741191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94" name="AutoShape 240">
                <a:extLst>
                  <a:ext uri="{FF2B5EF4-FFF2-40B4-BE49-F238E27FC236}">
                    <a16:creationId xmlns:a16="http://schemas.microsoft.com/office/drawing/2014/main" id="{833C6885-DF73-A44C-AF35-71696A344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5" name="AutoShape 241">
                <a:extLst>
                  <a:ext uri="{FF2B5EF4-FFF2-40B4-BE49-F238E27FC236}">
                    <a16:creationId xmlns:a16="http://schemas.microsoft.com/office/drawing/2014/main" id="{00053469-6811-F146-9041-0E9ADB93C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9" name="Freeform 242">
              <a:extLst>
                <a:ext uri="{FF2B5EF4-FFF2-40B4-BE49-F238E27FC236}">
                  <a16:creationId xmlns:a16="http://schemas.microsoft.com/office/drawing/2014/main" id="{E93D621E-BD5E-4F41-B292-1FF1D9FD9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80" name="Group 243">
              <a:extLst>
                <a:ext uri="{FF2B5EF4-FFF2-40B4-BE49-F238E27FC236}">
                  <a16:creationId xmlns:a16="http://schemas.microsoft.com/office/drawing/2014/main" id="{D2A4152B-1063-5545-AFB4-C764C9E38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92" name="AutoShape 244">
                <a:extLst>
                  <a:ext uri="{FF2B5EF4-FFF2-40B4-BE49-F238E27FC236}">
                    <a16:creationId xmlns:a16="http://schemas.microsoft.com/office/drawing/2014/main" id="{91B44A19-99F5-3246-B452-E6974C388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3" name="AutoShape 245">
                <a:extLst>
                  <a:ext uri="{FF2B5EF4-FFF2-40B4-BE49-F238E27FC236}">
                    <a16:creationId xmlns:a16="http://schemas.microsoft.com/office/drawing/2014/main" id="{CE7C0896-4736-8044-B538-F09471477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81" name="Rectangle 246">
              <a:extLst>
                <a:ext uri="{FF2B5EF4-FFF2-40B4-BE49-F238E27FC236}">
                  <a16:creationId xmlns:a16="http://schemas.microsoft.com/office/drawing/2014/main" id="{1D6C13B5-BF0F-554A-9CE4-3F075F937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2" name="Freeform 247">
              <a:extLst>
                <a:ext uri="{FF2B5EF4-FFF2-40B4-BE49-F238E27FC236}">
                  <a16:creationId xmlns:a16="http://schemas.microsoft.com/office/drawing/2014/main" id="{0F3FBF0A-EAF4-094D-A874-245423181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3" name="Freeform 248">
              <a:extLst>
                <a:ext uri="{FF2B5EF4-FFF2-40B4-BE49-F238E27FC236}">
                  <a16:creationId xmlns:a16="http://schemas.microsoft.com/office/drawing/2014/main" id="{EC002925-BD09-784A-9BB4-2AD299FA2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4" name="Oval 249">
              <a:extLst>
                <a:ext uri="{FF2B5EF4-FFF2-40B4-BE49-F238E27FC236}">
                  <a16:creationId xmlns:a16="http://schemas.microsoft.com/office/drawing/2014/main" id="{21E73907-A81B-E540-A734-D855A8052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5" name="Freeform 250">
              <a:extLst>
                <a:ext uri="{FF2B5EF4-FFF2-40B4-BE49-F238E27FC236}">
                  <a16:creationId xmlns:a16="http://schemas.microsoft.com/office/drawing/2014/main" id="{7B38A468-42E7-2245-BA7B-6136A4486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6" name="AutoShape 251">
              <a:extLst>
                <a:ext uri="{FF2B5EF4-FFF2-40B4-BE49-F238E27FC236}">
                  <a16:creationId xmlns:a16="http://schemas.microsoft.com/office/drawing/2014/main" id="{F798831B-76D3-634B-A1D7-73487DB6F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7" name="AutoShape 252">
              <a:extLst>
                <a:ext uri="{FF2B5EF4-FFF2-40B4-BE49-F238E27FC236}">
                  <a16:creationId xmlns:a16="http://schemas.microsoft.com/office/drawing/2014/main" id="{93B2ADD1-628A-5B4D-960D-449954DF9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8" name="Oval 253">
              <a:extLst>
                <a:ext uri="{FF2B5EF4-FFF2-40B4-BE49-F238E27FC236}">
                  <a16:creationId xmlns:a16="http://schemas.microsoft.com/office/drawing/2014/main" id="{359740D7-3452-8745-AD4F-78F1EAE69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9" name="Oval 254">
              <a:extLst>
                <a:ext uri="{FF2B5EF4-FFF2-40B4-BE49-F238E27FC236}">
                  <a16:creationId xmlns:a16="http://schemas.microsoft.com/office/drawing/2014/main" id="{6953048C-3B45-C945-95BD-05D0D95F9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90" name="Oval 255">
              <a:extLst>
                <a:ext uri="{FF2B5EF4-FFF2-40B4-BE49-F238E27FC236}">
                  <a16:creationId xmlns:a16="http://schemas.microsoft.com/office/drawing/2014/main" id="{FCF3244C-B9E8-DF49-A3D0-C0D2140BA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1" name="Rectangle 256">
              <a:extLst>
                <a:ext uri="{FF2B5EF4-FFF2-40B4-BE49-F238E27FC236}">
                  <a16:creationId xmlns:a16="http://schemas.microsoft.com/office/drawing/2014/main" id="{66CCCCC0-CA45-934C-8FFC-B89439DE4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00" name="Group 257">
            <a:extLst>
              <a:ext uri="{FF2B5EF4-FFF2-40B4-BE49-F238E27FC236}">
                <a16:creationId xmlns:a16="http://schemas.microsoft.com/office/drawing/2014/main" id="{6D88D42C-B784-1546-97B0-1AA7D6A27EC3}"/>
              </a:ext>
            </a:extLst>
          </p:cNvPr>
          <p:cNvGrpSpPr>
            <a:grpSpLocks/>
          </p:cNvGrpSpPr>
          <p:nvPr/>
        </p:nvGrpSpPr>
        <p:grpSpPr bwMode="auto">
          <a:xfrm>
            <a:off x="9761073" y="3005818"/>
            <a:ext cx="390525" cy="641350"/>
            <a:chOff x="4140" y="429"/>
            <a:chExt cx="1425" cy="2396"/>
          </a:xfrm>
        </p:grpSpPr>
        <p:sp>
          <p:nvSpPr>
            <p:cNvPr id="301" name="Freeform 258">
              <a:extLst>
                <a:ext uri="{FF2B5EF4-FFF2-40B4-BE49-F238E27FC236}">
                  <a16:creationId xmlns:a16="http://schemas.microsoft.com/office/drawing/2014/main" id="{702EC307-F8E6-434D-B445-B2F47A942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2" name="Rectangle 259">
              <a:extLst>
                <a:ext uri="{FF2B5EF4-FFF2-40B4-BE49-F238E27FC236}">
                  <a16:creationId xmlns:a16="http://schemas.microsoft.com/office/drawing/2014/main" id="{07437252-B53D-9D40-813F-304E5CD00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3" name="Freeform 260">
              <a:extLst>
                <a:ext uri="{FF2B5EF4-FFF2-40B4-BE49-F238E27FC236}">
                  <a16:creationId xmlns:a16="http://schemas.microsoft.com/office/drawing/2014/main" id="{EC373583-A9BD-FC4E-A47E-4602AA39D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4" name="Freeform 261">
              <a:extLst>
                <a:ext uri="{FF2B5EF4-FFF2-40B4-BE49-F238E27FC236}">
                  <a16:creationId xmlns:a16="http://schemas.microsoft.com/office/drawing/2014/main" id="{D1E0B0A0-C834-9D4D-9DDD-D4222C181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5" name="Rectangle 262">
              <a:extLst>
                <a:ext uri="{FF2B5EF4-FFF2-40B4-BE49-F238E27FC236}">
                  <a16:creationId xmlns:a16="http://schemas.microsoft.com/office/drawing/2014/main" id="{B2DA4C56-6E4F-4F46-A99C-698FAADDB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6" name="Group 263">
              <a:extLst>
                <a:ext uri="{FF2B5EF4-FFF2-40B4-BE49-F238E27FC236}">
                  <a16:creationId xmlns:a16="http://schemas.microsoft.com/office/drawing/2014/main" id="{0476FEFE-2DC6-2148-99D9-A5C054B12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31" name="AutoShape 264">
                <a:extLst>
                  <a:ext uri="{FF2B5EF4-FFF2-40B4-BE49-F238E27FC236}">
                    <a16:creationId xmlns:a16="http://schemas.microsoft.com/office/drawing/2014/main" id="{81145D7E-D3D7-0D4C-A411-943EBD5AA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2" name="AutoShape 265">
                <a:extLst>
                  <a:ext uri="{FF2B5EF4-FFF2-40B4-BE49-F238E27FC236}">
                    <a16:creationId xmlns:a16="http://schemas.microsoft.com/office/drawing/2014/main" id="{67891F44-03D3-CF47-86FB-FB0C31AF6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7" name="Rectangle 266">
              <a:extLst>
                <a:ext uri="{FF2B5EF4-FFF2-40B4-BE49-F238E27FC236}">
                  <a16:creationId xmlns:a16="http://schemas.microsoft.com/office/drawing/2014/main" id="{1D029B33-0C7B-864F-B801-978A4B8FD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8" name="Group 267">
              <a:extLst>
                <a:ext uri="{FF2B5EF4-FFF2-40B4-BE49-F238E27FC236}">
                  <a16:creationId xmlns:a16="http://schemas.microsoft.com/office/drawing/2014/main" id="{8A3352FE-9285-9E4C-BF29-D635003DF9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9" name="AutoShape 268">
                <a:extLst>
                  <a:ext uri="{FF2B5EF4-FFF2-40B4-BE49-F238E27FC236}">
                    <a16:creationId xmlns:a16="http://schemas.microsoft.com/office/drawing/2014/main" id="{CC6637ED-E66A-004E-AE38-F32E55EC5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0" name="AutoShape 269">
                <a:extLst>
                  <a:ext uri="{FF2B5EF4-FFF2-40B4-BE49-F238E27FC236}">
                    <a16:creationId xmlns:a16="http://schemas.microsoft.com/office/drawing/2014/main" id="{99FAA76E-7386-FC45-ACF1-30D129724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9" name="Rectangle 270">
              <a:extLst>
                <a:ext uri="{FF2B5EF4-FFF2-40B4-BE49-F238E27FC236}">
                  <a16:creationId xmlns:a16="http://schemas.microsoft.com/office/drawing/2014/main" id="{AFCC8C61-44F6-2242-8855-E7238EE55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0" name="Rectangle 271">
              <a:extLst>
                <a:ext uri="{FF2B5EF4-FFF2-40B4-BE49-F238E27FC236}">
                  <a16:creationId xmlns:a16="http://schemas.microsoft.com/office/drawing/2014/main" id="{5F416F68-F5C3-E047-86DD-2B69313C9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11" name="Group 272">
              <a:extLst>
                <a:ext uri="{FF2B5EF4-FFF2-40B4-BE49-F238E27FC236}">
                  <a16:creationId xmlns:a16="http://schemas.microsoft.com/office/drawing/2014/main" id="{63D616E2-37F9-FA41-93A3-EC867A9C9D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7" name="AutoShape 273">
                <a:extLst>
                  <a:ext uri="{FF2B5EF4-FFF2-40B4-BE49-F238E27FC236}">
                    <a16:creationId xmlns:a16="http://schemas.microsoft.com/office/drawing/2014/main" id="{666D6CE3-43E0-B641-9B47-80DA04FB0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8" name="AutoShape 274">
                <a:extLst>
                  <a:ext uri="{FF2B5EF4-FFF2-40B4-BE49-F238E27FC236}">
                    <a16:creationId xmlns:a16="http://schemas.microsoft.com/office/drawing/2014/main" id="{D94D4D24-3A62-4346-A4B0-AF4901D56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12" name="Freeform 275">
              <a:extLst>
                <a:ext uri="{FF2B5EF4-FFF2-40B4-BE49-F238E27FC236}">
                  <a16:creationId xmlns:a16="http://schemas.microsoft.com/office/drawing/2014/main" id="{5502E20D-D3F9-1445-AE1A-C5A9B7BBB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13" name="Group 276">
              <a:extLst>
                <a:ext uri="{FF2B5EF4-FFF2-40B4-BE49-F238E27FC236}">
                  <a16:creationId xmlns:a16="http://schemas.microsoft.com/office/drawing/2014/main" id="{88289607-2CB3-6846-972E-267A38967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5" name="AutoShape 277">
                <a:extLst>
                  <a:ext uri="{FF2B5EF4-FFF2-40B4-BE49-F238E27FC236}">
                    <a16:creationId xmlns:a16="http://schemas.microsoft.com/office/drawing/2014/main" id="{4D384432-D7DC-704B-9036-8E7B3A293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6" name="AutoShape 278">
                <a:extLst>
                  <a:ext uri="{FF2B5EF4-FFF2-40B4-BE49-F238E27FC236}">
                    <a16:creationId xmlns:a16="http://schemas.microsoft.com/office/drawing/2014/main" id="{D9C2A3A1-5244-A14A-8274-DFC1383E5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14" name="Rectangle 279">
              <a:extLst>
                <a:ext uri="{FF2B5EF4-FFF2-40B4-BE49-F238E27FC236}">
                  <a16:creationId xmlns:a16="http://schemas.microsoft.com/office/drawing/2014/main" id="{B1F8DD2B-C939-2C43-B20B-2B1AD74D4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5" name="Freeform 280">
              <a:extLst>
                <a:ext uri="{FF2B5EF4-FFF2-40B4-BE49-F238E27FC236}">
                  <a16:creationId xmlns:a16="http://schemas.microsoft.com/office/drawing/2014/main" id="{F16DC7B2-4515-5543-B12A-6165D6E2E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6" name="Freeform 281">
              <a:extLst>
                <a:ext uri="{FF2B5EF4-FFF2-40B4-BE49-F238E27FC236}">
                  <a16:creationId xmlns:a16="http://schemas.microsoft.com/office/drawing/2014/main" id="{004AE2FC-7231-E64A-BEBE-ADCA412A0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7" name="Oval 282">
              <a:extLst>
                <a:ext uri="{FF2B5EF4-FFF2-40B4-BE49-F238E27FC236}">
                  <a16:creationId xmlns:a16="http://schemas.microsoft.com/office/drawing/2014/main" id="{5A6BAD53-D0CF-DF42-803B-A591FE49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8" name="Freeform 283">
              <a:extLst>
                <a:ext uri="{FF2B5EF4-FFF2-40B4-BE49-F238E27FC236}">
                  <a16:creationId xmlns:a16="http://schemas.microsoft.com/office/drawing/2014/main" id="{37D6350E-473C-2F48-8443-85DB0303D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9" name="AutoShape 284">
              <a:extLst>
                <a:ext uri="{FF2B5EF4-FFF2-40B4-BE49-F238E27FC236}">
                  <a16:creationId xmlns:a16="http://schemas.microsoft.com/office/drawing/2014/main" id="{BC07E322-3708-CF4A-90EA-569EBA34D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0" name="AutoShape 285">
              <a:extLst>
                <a:ext uri="{FF2B5EF4-FFF2-40B4-BE49-F238E27FC236}">
                  <a16:creationId xmlns:a16="http://schemas.microsoft.com/office/drawing/2014/main" id="{13CC96E0-B269-1C41-8B8A-26D7B49CC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1" name="Oval 286">
              <a:extLst>
                <a:ext uri="{FF2B5EF4-FFF2-40B4-BE49-F238E27FC236}">
                  <a16:creationId xmlns:a16="http://schemas.microsoft.com/office/drawing/2014/main" id="{B778BB94-7A1A-2A49-A8EF-9BB086F52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2" name="Oval 287">
              <a:extLst>
                <a:ext uri="{FF2B5EF4-FFF2-40B4-BE49-F238E27FC236}">
                  <a16:creationId xmlns:a16="http://schemas.microsoft.com/office/drawing/2014/main" id="{F501B229-B7EF-6B41-9F50-357DBD633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23" name="Oval 288">
              <a:extLst>
                <a:ext uri="{FF2B5EF4-FFF2-40B4-BE49-F238E27FC236}">
                  <a16:creationId xmlns:a16="http://schemas.microsoft.com/office/drawing/2014/main" id="{B00DA42E-62A3-B349-A633-497D45856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4" name="Rectangle 289">
              <a:extLst>
                <a:ext uri="{FF2B5EF4-FFF2-40B4-BE49-F238E27FC236}">
                  <a16:creationId xmlns:a16="http://schemas.microsoft.com/office/drawing/2014/main" id="{238D91CD-38E8-4C4C-BE90-4508D42E5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69" name="Title 1">
            <a:extLst>
              <a:ext uri="{FF2B5EF4-FFF2-40B4-BE49-F238E27FC236}">
                <a16:creationId xmlns:a16="http://schemas.microsoft.com/office/drawing/2014/main" id="{8577B6CC-16E0-284D-BD17-353FFEC38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86" y="0"/>
            <a:ext cx="10515600" cy="1393308"/>
          </a:xfrm>
        </p:spPr>
        <p:txBody>
          <a:bodyPr>
            <a:noAutofit/>
          </a:bodyPr>
          <a:lstStyle/>
          <a:p>
            <a:r>
              <a:rPr lang="en-US" altLang="en-US" sz="5400" dirty="0">
                <a:cs typeface="Calibri" panose="020F0502020204030204" pitchFamily="34" charset="0"/>
              </a:rPr>
              <a:t>Week in review: DNS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0012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3" grpId="0"/>
      <p:bldP spid="184" grpId="0"/>
      <p:bldP spid="185" grpId="0"/>
      <p:bldP spid="186" grpId="0"/>
      <p:bldP spid="187" grpId="0"/>
      <p:bldP spid="188" grpId="0"/>
      <p:bldP spid="190" grpId="0"/>
      <p:bldP spid="1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7">
            <a:extLst>
              <a:ext uri="{FF2B5EF4-FFF2-40B4-BE49-F238E27FC236}">
                <a16:creationId xmlns:a16="http://schemas.microsoft.com/office/drawing/2014/main" id="{B2D75AD3-AD5C-7747-A9C2-6EF45A12CB21}"/>
              </a:ext>
            </a:extLst>
          </p:cNvPr>
          <p:cNvSpPr txBox="1">
            <a:spLocks noChangeArrowheads="1"/>
          </p:cNvSpPr>
          <p:nvPr/>
        </p:nvSpPr>
        <p:spPr>
          <a:xfrm>
            <a:off x="684201" y="1617338"/>
            <a:ext cx="5664200" cy="106113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Example: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 at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engineering.nyu.edu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wants IP address for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gaia.cs.umass.edu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EB73751A-16ED-6643-8E9C-1B1DDF5D8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233" y="2841055"/>
            <a:ext cx="409378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Cache coherency:</a:t>
            </a:r>
          </a:p>
          <a:p>
            <a:pPr marL="34290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cached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translations may change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4290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“what me worry?”</a:t>
            </a:r>
          </a:p>
          <a:p>
            <a:pPr marL="34290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altLang="en-US" sz="2800" dirty="0">
                <a:solidFill>
                  <a:prstClr val="black"/>
                </a:solidFill>
                <a:latin typeface="Calibri" panose="020F0502020204030204"/>
              </a:rPr>
              <a:t>cached entries timeout </a:t>
            </a:r>
            <a:r>
              <a:rPr lang="en-US" altLang="en-US" sz="2800" dirty="0" err="1">
                <a:solidFill>
                  <a:prstClr val="black"/>
                </a:solidFill>
                <a:latin typeface="Calibri" panose="020F0502020204030204"/>
              </a:rPr>
              <a:t>eventually:“best</a:t>
            </a:r>
            <a:r>
              <a:rPr lang="en-US" altLang="en-US" sz="2800" dirty="0">
                <a:solidFill>
                  <a:prstClr val="black"/>
                </a:solidFill>
                <a:latin typeface="Calibri" panose="020F0502020204030204"/>
              </a:rPr>
              <a:t> effort” correct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1" name="Text Box 5">
            <a:extLst>
              <a:ext uri="{FF2B5EF4-FFF2-40B4-BE49-F238E27FC236}">
                <a16:creationId xmlns:a16="http://schemas.microsoft.com/office/drawing/2014/main" id="{5980C4D7-7160-6843-9829-B4A4351B5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226" y="3848735"/>
            <a:ext cx="18549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requesting host at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engineering.nyu</a:t>
            </a:r>
            <a:r>
              <a:rPr kumimoji="0" lang="en-US" alt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.</a:t>
            </a:r>
            <a:r>
              <a:rPr kumimoji="0" lang="en-US" altLang="en-US" sz="1400" b="0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edu</a:t>
            </a:r>
            <a:endParaRPr kumimoji="0" lang="en-US" altLang="en-US" sz="1400" b="0" i="1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2" name="Text Box 6">
            <a:extLst>
              <a:ext uri="{FF2B5EF4-FFF2-40B4-BE49-F238E27FC236}">
                <a16:creationId xmlns:a16="http://schemas.microsoft.com/office/drawing/2014/main" id="{0572A6CE-4DDA-D648-8802-F03C444E2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2058" y="4237785"/>
            <a:ext cx="187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gaia.cs.umass.edu</a:t>
            </a:r>
            <a:endParaRPr kumimoji="0" lang="en-US" alt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3" name="Text Box 17">
            <a:extLst>
              <a:ext uri="{FF2B5EF4-FFF2-40B4-BE49-F238E27FC236}">
                <a16:creationId xmlns:a16="http://schemas.microsoft.com/office/drawing/2014/main" id="{82144ED5-2C8E-184D-A863-C3B672AB3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896" y="1322438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root DNS server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" name="Line 18">
            <a:extLst>
              <a:ext uri="{FF2B5EF4-FFF2-40B4-BE49-F238E27FC236}">
                <a16:creationId xmlns:a16="http://schemas.microsoft.com/office/drawing/2014/main" id="{0055E9E5-6DE8-1543-9989-1B8A533D40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9235" y="3275781"/>
            <a:ext cx="1196994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9" name="Line 23">
            <a:extLst>
              <a:ext uri="{FF2B5EF4-FFF2-40B4-BE49-F238E27FC236}">
                <a16:creationId xmlns:a16="http://schemas.microsoft.com/office/drawing/2014/main" id="{349E5526-4318-4744-A470-D0A69AD70F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81511" y="3439703"/>
            <a:ext cx="131923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80" name="Group 24">
            <a:extLst>
              <a:ext uri="{FF2B5EF4-FFF2-40B4-BE49-F238E27FC236}">
                <a16:creationId xmlns:a16="http://schemas.microsoft.com/office/drawing/2014/main" id="{25257205-98B6-614F-8BDC-3E790117BE54}"/>
              </a:ext>
            </a:extLst>
          </p:cNvPr>
          <p:cNvGrpSpPr>
            <a:grpSpLocks/>
          </p:cNvGrpSpPr>
          <p:nvPr/>
        </p:nvGrpSpPr>
        <p:grpSpPr bwMode="auto">
          <a:xfrm>
            <a:off x="6759111" y="3847199"/>
            <a:ext cx="1876425" cy="554038"/>
            <a:chOff x="2838" y="2132"/>
            <a:chExt cx="1182" cy="349"/>
          </a:xfrm>
        </p:grpSpPr>
        <p:sp>
          <p:nvSpPr>
            <p:cNvPr id="181" name="Rectangle 25">
              <a:extLst>
                <a:ext uri="{FF2B5EF4-FFF2-40B4-BE49-F238E27FC236}">
                  <a16:creationId xmlns:a16="http://schemas.microsoft.com/office/drawing/2014/main" id="{D65FCF25-F405-B748-88E8-10A3D8396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2" name="Text Box 26">
              <a:extLst>
                <a:ext uri="{FF2B5EF4-FFF2-40B4-BE49-F238E27FC236}">
                  <a16:creationId xmlns:a16="http://schemas.microsoft.com/office/drawing/2014/main" id="{E1FF55F2-CAA3-F740-9BE9-AB0BAF4EF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7" y="2132"/>
              <a:ext cx="108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local DNS server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dns.nyu.edu</a:t>
              </a:r>
              <a:endParaRPr kumimoji="0" lang="en-US" alt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83" name="Text Box 27">
            <a:extLst>
              <a:ext uri="{FF2B5EF4-FFF2-40B4-BE49-F238E27FC236}">
                <a16:creationId xmlns:a16="http://schemas.microsoft.com/office/drawing/2014/main" id="{89A9D659-504E-DE4E-B6CF-35E06A82E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499" y="288670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9" name="Text Box 60">
            <a:extLst>
              <a:ext uri="{FF2B5EF4-FFF2-40B4-BE49-F238E27FC236}">
                <a16:creationId xmlns:a16="http://schemas.microsoft.com/office/drawing/2014/main" id="{9260634C-BE01-F74D-BF1A-744B534DD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285" y="5214030"/>
            <a:ext cx="2397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authoritative DNS server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dns.cs.umass.edu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1" name="Text Box 62">
            <a:extLst>
              <a:ext uri="{FF2B5EF4-FFF2-40B4-BE49-F238E27FC236}">
                <a16:creationId xmlns:a16="http://schemas.microsoft.com/office/drawing/2014/main" id="{31298658-8B21-7440-B171-ED6F192C9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022" y="3470502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4" name="Text Box 65">
            <a:extLst>
              <a:ext uri="{FF2B5EF4-FFF2-40B4-BE49-F238E27FC236}">
                <a16:creationId xmlns:a16="http://schemas.microsoft.com/office/drawing/2014/main" id="{8797BCED-3D71-5A4B-8881-BCE8144E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4583" y="2608490"/>
            <a:ext cx="201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TLD DNS server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95" name="Group 86">
            <a:extLst>
              <a:ext uri="{FF2B5EF4-FFF2-40B4-BE49-F238E27FC236}">
                <a16:creationId xmlns:a16="http://schemas.microsoft.com/office/drawing/2014/main" id="{75CA10E2-E46A-8244-A966-A51F3D99FE1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659797" y="4619665"/>
            <a:ext cx="787391" cy="614055"/>
            <a:chOff x="-44" y="1473"/>
            <a:chExt cx="981" cy="1105"/>
          </a:xfrm>
        </p:grpSpPr>
        <p:pic>
          <p:nvPicPr>
            <p:cNvPr id="196" name="Picture 87" descr="desktop_computer_stylized_medium">
              <a:extLst>
                <a:ext uri="{FF2B5EF4-FFF2-40B4-BE49-F238E27FC236}">
                  <a16:creationId xmlns:a16="http://schemas.microsoft.com/office/drawing/2014/main" id="{71723812-15F4-5248-BF42-895CB471A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Freeform 88">
              <a:extLst>
                <a:ext uri="{FF2B5EF4-FFF2-40B4-BE49-F238E27FC236}">
                  <a16:creationId xmlns:a16="http://schemas.microsoft.com/office/drawing/2014/main" id="{4B3596A6-2AD0-DC45-8E8C-2A75454E7B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98" name="Group 89">
            <a:extLst>
              <a:ext uri="{FF2B5EF4-FFF2-40B4-BE49-F238E27FC236}">
                <a16:creationId xmlns:a16="http://schemas.microsoft.com/office/drawing/2014/main" id="{06C72D69-BC87-104E-99A1-1FE2BBFDF3AB}"/>
              </a:ext>
            </a:extLst>
          </p:cNvPr>
          <p:cNvGrpSpPr>
            <a:grpSpLocks/>
          </p:cNvGrpSpPr>
          <p:nvPr/>
        </p:nvGrpSpPr>
        <p:grpSpPr bwMode="auto">
          <a:xfrm>
            <a:off x="5483417" y="3053085"/>
            <a:ext cx="883580" cy="766310"/>
            <a:chOff x="-44" y="1473"/>
            <a:chExt cx="981" cy="1105"/>
          </a:xfrm>
        </p:grpSpPr>
        <p:pic>
          <p:nvPicPr>
            <p:cNvPr id="199" name="Picture 90" descr="desktop_computer_stylized_medium">
              <a:extLst>
                <a:ext uri="{FF2B5EF4-FFF2-40B4-BE49-F238E27FC236}">
                  <a16:creationId xmlns:a16="http://schemas.microsoft.com/office/drawing/2014/main" id="{8EECB2CE-1B4C-2746-A9F6-C35C4B960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Freeform 91">
              <a:extLst>
                <a:ext uri="{FF2B5EF4-FFF2-40B4-BE49-F238E27FC236}">
                  <a16:creationId xmlns:a16="http://schemas.microsoft.com/office/drawing/2014/main" id="{D65AC841-4780-A94B-9F97-1107EEE46B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01" name="Group 125">
            <a:extLst>
              <a:ext uri="{FF2B5EF4-FFF2-40B4-BE49-F238E27FC236}">
                <a16:creationId xmlns:a16="http://schemas.microsoft.com/office/drawing/2014/main" id="{724CF7FE-3214-0741-AD8D-7483973CF725}"/>
              </a:ext>
            </a:extLst>
          </p:cNvPr>
          <p:cNvGrpSpPr>
            <a:grpSpLocks/>
          </p:cNvGrpSpPr>
          <p:nvPr/>
        </p:nvGrpSpPr>
        <p:grpSpPr bwMode="auto">
          <a:xfrm>
            <a:off x="9794410" y="4528230"/>
            <a:ext cx="390525" cy="641350"/>
            <a:chOff x="4140" y="429"/>
            <a:chExt cx="1425" cy="2396"/>
          </a:xfrm>
        </p:grpSpPr>
        <p:sp>
          <p:nvSpPr>
            <p:cNvPr id="202" name="Freeform 126">
              <a:extLst>
                <a:ext uri="{FF2B5EF4-FFF2-40B4-BE49-F238E27FC236}">
                  <a16:creationId xmlns:a16="http://schemas.microsoft.com/office/drawing/2014/main" id="{430EC70E-0BF7-F44C-8DEF-C9A33626D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3" name="Rectangle 127">
              <a:extLst>
                <a:ext uri="{FF2B5EF4-FFF2-40B4-BE49-F238E27FC236}">
                  <a16:creationId xmlns:a16="http://schemas.microsoft.com/office/drawing/2014/main" id="{6C288CD0-9AED-1548-9DEF-7CF8E72A0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4" name="Freeform 128">
              <a:extLst>
                <a:ext uri="{FF2B5EF4-FFF2-40B4-BE49-F238E27FC236}">
                  <a16:creationId xmlns:a16="http://schemas.microsoft.com/office/drawing/2014/main" id="{08551039-74E8-F44D-8449-133AF9BF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5" name="Freeform 129">
              <a:extLst>
                <a:ext uri="{FF2B5EF4-FFF2-40B4-BE49-F238E27FC236}">
                  <a16:creationId xmlns:a16="http://schemas.microsoft.com/office/drawing/2014/main" id="{D41FFC6C-D9E1-E74F-BF15-4894E774B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6" name="Rectangle 130">
              <a:extLst>
                <a:ext uri="{FF2B5EF4-FFF2-40B4-BE49-F238E27FC236}">
                  <a16:creationId xmlns:a16="http://schemas.microsoft.com/office/drawing/2014/main" id="{4AA5429D-F727-884E-96D1-EA63944E5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7" name="Group 131">
              <a:extLst>
                <a:ext uri="{FF2B5EF4-FFF2-40B4-BE49-F238E27FC236}">
                  <a16:creationId xmlns:a16="http://schemas.microsoft.com/office/drawing/2014/main" id="{9CE31B7B-945E-6B44-B446-849D24418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2" name="AutoShape 132">
                <a:extLst>
                  <a:ext uri="{FF2B5EF4-FFF2-40B4-BE49-F238E27FC236}">
                    <a16:creationId xmlns:a16="http://schemas.microsoft.com/office/drawing/2014/main" id="{FA2F0F31-D516-1C43-8236-266B26AEF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3" name="AutoShape 133">
                <a:extLst>
                  <a:ext uri="{FF2B5EF4-FFF2-40B4-BE49-F238E27FC236}">
                    <a16:creationId xmlns:a16="http://schemas.microsoft.com/office/drawing/2014/main" id="{6EC2A0FB-C35E-CF41-B938-33BF0264E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08" name="Rectangle 134">
              <a:extLst>
                <a:ext uri="{FF2B5EF4-FFF2-40B4-BE49-F238E27FC236}">
                  <a16:creationId xmlns:a16="http://schemas.microsoft.com/office/drawing/2014/main" id="{9298A98E-EDE0-4B4A-9352-BE6FAE720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9" name="Group 135">
              <a:extLst>
                <a:ext uri="{FF2B5EF4-FFF2-40B4-BE49-F238E27FC236}">
                  <a16:creationId xmlns:a16="http://schemas.microsoft.com/office/drawing/2014/main" id="{C311DEB1-8226-3E48-8DA5-613E18CFA3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0" name="AutoShape 136">
                <a:extLst>
                  <a:ext uri="{FF2B5EF4-FFF2-40B4-BE49-F238E27FC236}">
                    <a16:creationId xmlns:a16="http://schemas.microsoft.com/office/drawing/2014/main" id="{E45D0285-F719-874E-AD50-E3F288277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1" name="AutoShape 137">
                <a:extLst>
                  <a:ext uri="{FF2B5EF4-FFF2-40B4-BE49-F238E27FC236}">
                    <a16:creationId xmlns:a16="http://schemas.microsoft.com/office/drawing/2014/main" id="{BE16FE12-6196-EF46-A169-0C2675EA5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0" name="Rectangle 138">
              <a:extLst>
                <a:ext uri="{FF2B5EF4-FFF2-40B4-BE49-F238E27FC236}">
                  <a16:creationId xmlns:a16="http://schemas.microsoft.com/office/drawing/2014/main" id="{A7531C2D-AF11-3642-9C87-3B93BEDD6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1" name="Rectangle 139">
              <a:extLst>
                <a:ext uri="{FF2B5EF4-FFF2-40B4-BE49-F238E27FC236}">
                  <a16:creationId xmlns:a16="http://schemas.microsoft.com/office/drawing/2014/main" id="{06C1B7AC-1454-714B-A50F-7F9B42D77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2" name="Group 140">
              <a:extLst>
                <a:ext uri="{FF2B5EF4-FFF2-40B4-BE49-F238E27FC236}">
                  <a16:creationId xmlns:a16="http://schemas.microsoft.com/office/drawing/2014/main" id="{86C62EBF-E65E-4D4B-884D-BA39C6A8B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28" name="AutoShape 141">
                <a:extLst>
                  <a:ext uri="{FF2B5EF4-FFF2-40B4-BE49-F238E27FC236}">
                    <a16:creationId xmlns:a16="http://schemas.microsoft.com/office/drawing/2014/main" id="{A3E87978-B7EB-E644-B3A8-D8FDCF7E8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9" name="AutoShape 142">
                <a:extLst>
                  <a:ext uri="{FF2B5EF4-FFF2-40B4-BE49-F238E27FC236}">
                    <a16:creationId xmlns:a16="http://schemas.microsoft.com/office/drawing/2014/main" id="{91E0D4CD-2CBB-DD47-8147-BE3E03C96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3" name="Freeform 143">
              <a:extLst>
                <a:ext uri="{FF2B5EF4-FFF2-40B4-BE49-F238E27FC236}">
                  <a16:creationId xmlns:a16="http://schemas.microsoft.com/office/drawing/2014/main" id="{0D682965-15A3-3541-A789-479A47800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4" name="Group 144">
              <a:extLst>
                <a:ext uri="{FF2B5EF4-FFF2-40B4-BE49-F238E27FC236}">
                  <a16:creationId xmlns:a16="http://schemas.microsoft.com/office/drawing/2014/main" id="{0C8D690A-21E1-4146-83A5-7245CAEA8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6" name="AutoShape 145">
                <a:extLst>
                  <a:ext uri="{FF2B5EF4-FFF2-40B4-BE49-F238E27FC236}">
                    <a16:creationId xmlns:a16="http://schemas.microsoft.com/office/drawing/2014/main" id="{7C15E592-E347-A846-AC9F-C18905A61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7" name="AutoShape 146">
                <a:extLst>
                  <a:ext uri="{FF2B5EF4-FFF2-40B4-BE49-F238E27FC236}">
                    <a16:creationId xmlns:a16="http://schemas.microsoft.com/office/drawing/2014/main" id="{3D0AF765-217C-594C-B21E-869B0884A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5" name="Rectangle 147">
              <a:extLst>
                <a:ext uri="{FF2B5EF4-FFF2-40B4-BE49-F238E27FC236}">
                  <a16:creationId xmlns:a16="http://schemas.microsoft.com/office/drawing/2014/main" id="{4C635A33-8E8F-7D44-92DB-F6F09BFD8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6" name="Freeform 148">
              <a:extLst>
                <a:ext uri="{FF2B5EF4-FFF2-40B4-BE49-F238E27FC236}">
                  <a16:creationId xmlns:a16="http://schemas.microsoft.com/office/drawing/2014/main" id="{4B503159-D00F-C640-B18B-72CCC4B30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7" name="Freeform 149">
              <a:extLst>
                <a:ext uri="{FF2B5EF4-FFF2-40B4-BE49-F238E27FC236}">
                  <a16:creationId xmlns:a16="http://schemas.microsoft.com/office/drawing/2014/main" id="{83A278D9-086C-BE47-BA0D-A1CB49B9D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8" name="Oval 150">
              <a:extLst>
                <a:ext uri="{FF2B5EF4-FFF2-40B4-BE49-F238E27FC236}">
                  <a16:creationId xmlns:a16="http://schemas.microsoft.com/office/drawing/2014/main" id="{71B59C46-33D8-EC4A-A0CA-4AF6B7EE7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9" name="Freeform 151">
              <a:extLst>
                <a:ext uri="{FF2B5EF4-FFF2-40B4-BE49-F238E27FC236}">
                  <a16:creationId xmlns:a16="http://schemas.microsoft.com/office/drawing/2014/main" id="{3C577FAB-12B4-CA48-B90D-D923F7168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0" name="AutoShape 152">
              <a:extLst>
                <a:ext uri="{FF2B5EF4-FFF2-40B4-BE49-F238E27FC236}">
                  <a16:creationId xmlns:a16="http://schemas.microsoft.com/office/drawing/2014/main" id="{0744BC6B-A26A-7E49-A677-B90EDB08F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1" name="AutoShape 153">
              <a:extLst>
                <a:ext uri="{FF2B5EF4-FFF2-40B4-BE49-F238E27FC236}">
                  <a16:creationId xmlns:a16="http://schemas.microsoft.com/office/drawing/2014/main" id="{574AC8BD-9D1C-FB42-BD21-1A786B862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2" name="Oval 154">
              <a:extLst>
                <a:ext uri="{FF2B5EF4-FFF2-40B4-BE49-F238E27FC236}">
                  <a16:creationId xmlns:a16="http://schemas.microsoft.com/office/drawing/2014/main" id="{5AFE8D2C-0569-3047-AB73-8A9B37AF1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3" name="Oval 155">
              <a:extLst>
                <a:ext uri="{FF2B5EF4-FFF2-40B4-BE49-F238E27FC236}">
                  <a16:creationId xmlns:a16="http://schemas.microsoft.com/office/drawing/2014/main" id="{83B0123B-44CF-B845-B272-496DEB238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4" name="Oval 156">
              <a:extLst>
                <a:ext uri="{FF2B5EF4-FFF2-40B4-BE49-F238E27FC236}">
                  <a16:creationId xmlns:a16="http://schemas.microsoft.com/office/drawing/2014/main" id="{FF7ABF78-07FF-FD40-9233-2EC92E7CB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5" name="Rectangle 157">
              <a:extLst>
                <a:ext uri="{FF2B5EF4-FFF2-40B4-BE49-F238E27FC236}">
                  <a16:creationId xmlns:a16="http://schemas.microsoft.com/office/drawing/2014/main" id="{D41F5C27-E8BB-6440-8D30-59C3961E0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34" name="Group 158">
            <a:extLst>
              <a:ext uri="{FF2B5EF4-FFF2-40B4-BE49-F238E27FC236}">
                <a16:creationId xmlns:a16="http://schemas.microsoft.com/office/drawing/2014/main" id="{AEB56919-E56B-7E4E-A7D7-98A288C3B252}"/>
              </a:ext>
            </a:extLst>
          </p:cNvPr>
          <p:cNvGrpSpPr>
            <a:grpSpLocks/>
          </p:cNvGrpSpPr>
          <p:nvPr/>
        </p:nvGrpSpPr>
        <p:grpSpPr bwMode="auto">
          <a:xfrm>
            <a:off x="7790985" y="3015343"/>
            <a:ext cx="390525" cy="641350"/>
            <a:chOff x="4140" y="429"/>
            <a:chExt cx="1425" cy="2396"/>
          </a:xfrm>
        </p:grpSpPr>
        <p:sp>
          <p:nvSpPr>
            <p:cNvPr id="235" name="Freeform 159">
              <a:extLst>
                <a:ext uri="{FF2B5EF4-FFF2-40B4-BE49-F238E27FC236}">
                  <a16:creationId xmlns:a16="http://schemas.microsoft.com/office/drawing/2014/main" id="{86964676-09BA-2F4D-8E07-76EACFD1A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6" name="Rectangle 160">
              <a:extLst>
                <a:ext uri="{FF2B5EF4-FFF2-40B4-BE49-F238E27FC236}">
                  <a16:creationId xmlns:a16="http://schemas.microsoft.com/office/drawing/2014/main" id="{FFAAD933-7081-1940-82D8-3553DCB08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7" name="Freeform 161">
              <a:extLst>
                <a:ext uri="{FF2B5EF4-FFF2-40B4-BE49-F238E27FC236}">
                  <a16:creationId xmlns:a16="http://schemas.microsoft.com/office/drawing/2014/main" id="{D61BDCB9-8C30-1C44-A8F2-0EC386728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162">
              <a:extLst>
                <a:ext uri="{FF2B5EF4-FFF2-40B4-BE49-F238E27FC236}">
                  <a16:creationId xmlns:a16="http://schemas.microsoft.com/office/drawing/2014/main" id="{3E122E01-84B9-6E48-861A-BEEBD7F67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Rectangle 163">
              <a:extLst>
                <a:ext uri="{FF2B5EF4-FFF2-40B4-BE49-F238E27FC236}">
                  <a16:creationId xmlns:a16="http://schemas.microsoft.com/office/drawing/2014/main" id="{3AD89C6E-5869-C84E-94DF-DD5388863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0" name="Group 164">
              <a:extLst>
                <a:ext uri="{FF2B5EF4-FFF2-40B4-BE49-F238E27FC236}">
                  <a16:creationId xmlns:a16="http://schemas.microsoft.com/office/drawing/2014/main" id="{919F3CC7-4090-E54D-9BA9-E092A8C810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5" name="AutoShape 165">
                <a:extLst>
                  <a:ext uri="{FF2B5EF4-FFF2-40B4-BE49-F238E27FC236}">
                    <a16:creationId xmlns:a16="http://schemas.microsoft.com/office/drawing/2014/main" id="{EAE6002E-6A1D-0B48-BA81-7D9DEC704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6" name="AutoShape 166">
                <a:extLst>
                  <a:ext uri="{FF2B5EF4-FFF2-40B4-BE49-F238E27FC236}">
                    <a16:creationId xmlns:a16="http://schemas.microsoft.com/office/drawing/2014/main" id="{CAA5444A-9857-9149-867E-5562C085E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1" name="Rectangle 167">
              <a:extLst>
                <a:ext uri="{FF2B5EF4-FFF2-40B4-BE49-F238E27FC236}">
                  <a16:creationId xmlns:a16="http://schemas.microsoft.com/office/drawing/2014/main" id="{93E34643-2646-D44C-9D6D-91A5B1C18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2" name="Group 168">
              <a:extLst>
                <a:ext uri="{FF2B5EF4-FFF2-40B4-BE49-F238E27FC236}">
                  <a16:creationId xmlns:a16="http://schemas.microsoft.com/office/drawing/2014/main" id="{652E8D93-E5DE-A34F-9D29-89AB07D056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3" name="AutoShape 169">
                <a:extLst>
                  <a:ext uri="{FF2B5EF4-FFF2-40B4-BE49-F238E27FC236}">
                    <a16:creationId xmlns:a16="http://schemas.microsoft.com/office/drawing/2014/main" id="{AA26172B-FDFE-3D4E-9541-B9BC052C1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4" name="AutoShape 170">
                <a:extLst>
                  <a:ext uri="{FF2B5EF4-FFF2-40B4-BE49-F238E27FC236}">
                    <a16:creationId xmlns:a16="http://schemas.microsoft.com/office/drawing/2014/main" id="{521BB6A8-6D33-7E40-B79B-A911E9D1C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3" name="Rectangle 171">
              <a:extLst>
                <a:ext uri="{FF2B5EF4-FFF2-40B4-BE49-F238E27FC236}">
                  <a16:creationId xmlns:a16="http://schemas.microsoft.com/office/drawing/2014/main" id="{FF73D9CC-AAAC-D341-85A2-89BC26B91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4" name="Rectangle 172">
              <a:extLst>
                <a:ext uri="{FF2B5EF4-FFF2-40B4-BE49-F238E27FC236}">
                  <a16:creationId xmlns:a16="http://schemas.microsoft.com/office/drawing/2014/main" id="{B810EEDB-015F-FD45-9174-E980EC5FA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5" name="Group 173">
              <a:extLst>
                <a:ext uri="{FF2B5EF4-FFF2-40B4-BE49-F238E27FC236}">
                  <a16:creationId xmlns:a16="http://schemas.microsoft.com/office/drawing/2014/main" id="{2E72AE40-DCC2-4948-AD2E-564A2B8A82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61" name="AutoShape 174">
                <a:extLst>
                  <a:ext uri="{FF2B5EF4-FFF2-40B4-BE49-F238E27FC236}">
                    <a16:creationId xmlns:a16="http://schemas.microsoft.com/office/drawing/2014/main" id="{D9D1958B-0DAA-074E-A39D-ABDA1EA5B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2" name="AutoShape 175">
                <a:extLst>
                  <a:ext uri="{FF2B5EF4-FFF2-40B4-BE49-F238E27FC236}">
                    <a16:creationId xmlns:a16="http://schemas.microsoft.com/office/drawing/2014/main" id="{8EFD2DEF-75B3-4B4C-BB17-5FDA1DFD9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6" name="Freeform 176">
              <a:extLst>
                <a:ext uri="{FF2B5EF4-FFF2-40B4-BE49-F238E27FC236}">
                  <a16:creationId xmlns:a16="http://schemas.microsoft.com/office/drawing/2014/main" id="{A52917D9-2F4F-8A4E-A096-B778F3B97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7" name="Group 177">
              <a:extLst>
                <a:ext uri="{FF2B5EF4-FFF2-40B4-BE49-F238E27FC236}">
                  <a16:creationId xmlns:a16="http://schemas.microsoft.com/office/drawing/2014/main" id="{8476C934-1025-054C-BF2F-A686380677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9" name="AutoShape 178">
                <a:extLst>
                  <a:ext uri="{FF2B5EF4-FFF2-40B4-BE49-F238E27FC236}">
                    <a16:creationId xmlns:a16="http://schemas.microsoft.com/office/drawing/2014/main" id="{8DF96225-9AB2-AB48-9090-A03A165D9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0" name="AutoShape 179">
                <a:extLst>
                  <a:ext uri="{FF2B5EF4-FFF2-40B4-BE49-F238E27FC236}">
                    <a16:creationId xmlns:a16="http://schemas.microsoft.com/office/drawing/2014/main" id="{B48F8DCA-7FC5-4D49-89FD-957B14175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8" name="Rectangle 180">
              <a:extLst>
                <a:ext uri="{FF2B5EF4-FFF2-40B4-BE49-F238E27FC236}">
                  <a16:creationId xmlns:a16="http://schemas.microsoft.com/office/drawing/2014/main" id="{82DD01ED-CC62-8E44-B4AF-5AB162B45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9" name="Freeform 181">
              <a:extLst>
                <a:ext uri="{FF2B5EF4-FFF2-40B4-BE49-F238E27FC236}">
                  <a16:creationId xmlns:a16="http://schemas.microsoft.com/office/drawing/2014/main" id="{02E0A0DA-75BD-A54E-BFBE-1053BAA47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0" name="Freeform 182">
              <a:extLst>
                <a:ext uri="{FF2B5EF4-FFF2-40B4-BE49-F238E27FC236}">
                  <a16:creationId xmlns:a16="http://schemas.microsoft.com/office/drawing/2014/main" id="{553CF65B-1E90-FF47-BBE8-B5344DE42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1" name="Oval 183">
              <a:extLst>
                <a:ext uri="{FF2B5EF4-FFF2-40B4-BE49-F238E27FC236}">
                  <a16:creationId xmlns:a16="http://schemas.microsoft.com/office/drawing/2014/main" id="{1CFB15AC-59D4-2B42-9567-80D6F30EC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2" name="Freeform 184">
              <a:extLst>
                <a:ext uri="{FF2B5EF4-FFF2-40B4-BE49-F238E27FC236}">
                  <a16:creationId xmlns:a16="http://schemas.microsoft.com/office/drawing/2014/main" id="{377D0A48-37B0-984B-9D70-F4CA7EE8A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3" name="AutoShape 185">
              <a:extLst>
                <a:ext uri="{FF2B5EF4-FFF2-40B4-BE49-F238E27FC236}">
                  <a16:creationId xmlns:a16="http://schemas.microsoft.com/office/drawing/2014/main" id="{1DF08F1A-8088-4349-B9B6-80E5278DD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4" name="AutoShape 186">
              <a:extLst>
                <a:ext uri="{FF2B5EF4-FFF2-40B4-BE49-F238E27FC236}">
                  <a16:creationId xmlns:a16="http://schemas.microsoft.com/office/drawing/2014/main" id="{AB1FF07F-165E-5C42-A46F-20C492B2A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5" name="Oval 187">
              <a:extLst>
                <a:ext uri="{FF2B5EF4-FFF2-40B4-BE49-F238E27FC236}">
                  <a16:creationId xmlns:a16="http://schemas.microsoft.com/office/drawing/2014/main" id="{246533F9-312A-7949-B6A5-04845D405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6" name="Oval 188">
              <a:extLst>
                <a:ext uri="{FF2B5EF4-FFF2-40B4-BE49-F238E27FC236}">
                  <a16:creationId xmlns:a16="http://schemas.microsoft.com/office/drawing/2014/main" id="{97B4BE6D-9A58-6C4D-98DB-90F92956E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57" name="Oval 189">
              <a:extLst>
                <a:ext uri="{FF2B5EF4-FFF2-40B4-BE49-F238E27FC236}">
                  <a16:creationId xmlns:a16="http://schemas.microsoft.com/office/drawing/2014/main" id="{B4E35ECA-82AF-A74F-9E87-BC1C1318F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8" name="Rectangle 190">
              <a:extLst>
                <a:ext uri="{FF2B5EF4-FFF2-40B4-BE49-F238E27FC236}">
                  <a16:creationId xmlns:a16="http://schemas.microsoft.com/office/drawing/2014/main" id="{32338498-7D1E-F249-A1B6-782EAA13A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67" name="Group 224">
            <a:extLst>
              <a:ext uri="{FF2B5EF4-FFF2-40B4-BE49-F238E27FC236}">
                <a16:creationId xmlns:a16="http://schemas.microsoft.com/office/drawing/2014/main" id="{3B18C9CF-4DB3-9A45-9F2E-A9E7637C3843}"/>
              </a:ext>
            </a:extLst>
          </p:cNvPr>
          <p:cNvGrpSpPr>
            <a:grpSpLocks/>
          </p:cNvGrpSpPr>
          <p:nvPr/>
        </p:nvGrpSpPr>
        <p:grpSpPr bwMode="auto">
          <a:xfrm>
            <a:off x="8945098" y="1753280"/>
            <a:ext cx="390525" cy="641350"/>
            <a:chOff x="4140" y="429"/>
            <a:chExt cx="1425" cy="2396"/>
          </a:xfrm>
        </p:grpSpPr>
        <p:sp>
          <p:nvSpPr>
            <p:cNvPr id="268" name="Freeform 225">
              <a:extLst>
                <a:ext uri="{FF2B5EF4-FFF2-40B4-BE49-F238E27FC236}">
                  <a16:creationId xmlns:a16="http://schemas.microsoft.com/office/drawing/2014/main" id="{8DE393E4-949F-5A47-87BC-37206D62F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9" name="Rectangle 226">
              <a:extLst>
                <a:ext uri="{FF2B5EF4-FFF2-40B4-BE49-F238E27FC236}">
                  <a16:creationId xmlns:a16="http://schemas.microsoft.com/office/drawing/2014/main" id="{45AACD86-831C-7245-8042-0EAB26DDB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0" name="Freeform 227">
              <a:extLst>
                <a:ext uri="{FF2B5EF4-FFF2-40B4-BE49-F238E27FC236}">
                  <a16:creationId xmlns:a16="http://schemas.microsoft.com/office/drawing/2014/main" id="{641EE52D-59FB-874A-8BE7-992D8AB38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1" name="Freeform 228">
              <a:extLst>
                <a:ext uri="{FF2B5EF4-FFF2-40B4-BE49-F238E27FC236}">
                  <a16:creationId xmlns:a16="http://schemas.microsoft.com/office/drawing/2014/main" id="{745C23B7-E3E7-3244-8E92-2A519BCE4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2" name="Rectangle 229">
              <a:extLst>
                <a:ext uri="{FF2B5EF4-FFF2-40B4-BE49-F238E27FC236}">
                  <a16:creationId xmlns:a16="http://schemas.microsoft.com/office/drawing/2014/main" id="{53F1BA0D-FC18-8F40-B02C-5E5456D41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3" name="Group 230">
              <a:extLst>
                <a:ext uri="{FF2B5EF4-FFF2-40B4-BE49-F238E27FC236}">
                  <a16:creationId xmlns:a16="http://schemas.microsoft.com/office/drawing/2014/main" id="{3BF69572-674D-F94F-AF3E-6360341D09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98" name="AutoShape 231">
                <a:extLst>
                  <a:ext uri="{FF2B5EF4-FFF2-40B4-BE49-F238E27FC236}">
                    <a16:creationId xmlns:a16="http://schemas.microsoft.com/office/drawing/2014/main" id="{7A3AB9B6-ED54-E640-B88B-6349E66AE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9" name="AutoShape 232">
                <a:extLst>
                  <a:ext uri="{FF2B5EF4-FFF2-40B4-BE49-F238E27FC236}">
                    <a16:creationId xmlns:a16="http://schemas.microsoft.com/office/drawing/2014/main" id="{41885595-164B-5A49-B50B-F202B13B9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4" name="Rectangle 233">
              <a:extLst>
                <a:ext uri="{FF2B5EF4-FFF2-40B4-BE49-F238E27FC236}">
                  <a16:creationId xmlns:a16="http://schemas.microsoft.com/office/drawing/2014/main" id="{1DC47301-CD25-F742-824D-B95A7C78B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5" name="Group 234">
              <a:extLst>
                <a:ext uri="{FF2B5EF4-FFF2-40B4-BE49-F238E27FC236}">
                  <a16:creationId xmlns:a16="http://schemas.microsoft.com/office/drawing/2014/main" id="{ABA534FC-B51E-B545-893B-AA2D360102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96" name="AutoShape 235">
                <a:extLst>
                  <a:ext uri="{FF2B5EF4-FFF2-40B4-BE49-F238E27FC236}">
                    <a16:creationId xmlns:a16="http://schemas.microsoft.com/office/drawing/2014/main" id="{BF3259EE-323A-7B46-BA99-522FF8969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7" name="AutoShape 236">
                <a:extLst>
                  <a:ext uri="{FF2B5EF4-FFF2-40B4-BE49-F238E27FC236}">
                    <a16:creationId xmlns:a16="http://schemas.microsoft.com/office/drawing/2014/main" id="{773E2C4B-E371-8849-89F1-CB3467DA2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6" name="Rectangle 237">
              <a:extLst>
                <a:ext uri="{FF2B5EF4-FFF2-40B4-BE49-F238E27FC236}">
                  <a16:creationId xmlns:a16="http://schemas.microsoft.com/office/drawing/2014/main" id="{65673162-6BD4-FA45-AD7B-65DCCB503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7" name="Rectangle 238">
              <a:extLst>
                <a:ext uri="{FF2B5EF4-FFF2-40B4-BE49-F238E27FC236}">
                  <a16:creationId xmlns:a16="http://schemas.microsoft.com/office/drawing/2014/main" id="{EB910949-1BF1-2E43-B251-2F5F6D2BC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8" name="Group 239">
              <a:extLst>
                <a:ext uri="{FF2B5EF4-FFF2-40B4-BE49-F238E27FC236}">
                  <a16:creationId xmlns:a16="http://schemas.microsoft.com/office/drawing/2014/main" id="{4ABA0E07-42B3-1C4B-A798-B21B741191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94" name="AutoShape 240">
                <a:extLst>
                  <a:ext uri="{FF2B5EF4-FFF2-40B4-BE49-F238E27FC236}">
                    <a16:creationId xmlns:a16="http://schemas.microsoft.com/office/drawing/2014/main" id="{833C6885-DF73-A44C-AF35-71696A344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5" name="AutoShape 241">
                <a:extLst>
                  <a:ext uri="{FF2B5EF4-FFF2-40B4-BE49-F238E27FC236}">
                    <a16:creationId xmlns:a16="http://schemas.microsoft.com/office/drawing/2014/main" id="{00053469-6811-F146-9041-0E9ADB93C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9" name="Freeform 242">
              <a:extLst>
                <a:ext uri="{FF2B5EF4-FFF2-40B4-BE49-F238E27FC236}">
                  <a16:creationId xmlns:a16="http://schemas.microsoft.com/office/drawing/2014/main" id="{E93D621E-BD5E-4F41-B292-1FF1D9FD9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80" name="Group 243">
              <a:extLst>
                <a:ext uri="{FF2B5EF4-FFF2-40B4-BE49-F238E27FC236}">
                  <a16:creationId xmlns:a16="http://schemas.microsoft.com/office/drawing/2014/main" id="{D2A4152B-1063-5545-AFB4-C764C9E38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92" name="AutoShape 244">
                <a:extLst>
                  <a:ext uri="{FF2B5EF4-FFF2-40B4-BE49-F238E27FC236}">
                    <a16:creationId xmlns:a16="http://schemas.microsoft.com/office/drawing/2014/main" id="{91B44A19-99F5-3246-B452-E6974C388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3" name="AutoShape 245">
                <a:extLst>
                  <a:ext uri="{FF2B5EF4-FFF2-40B4-BE49-F238E27FC236}">
                    <a16:creationId xmlns:a16="http://schemas.microsoft.com/office/drawing/2014/main" id="{CE7C0896-4736-8044-B538-F09471477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81" name="Rectangle 246">
              <a:extLst>
                <a:ext uri="{FF2B5EF4-FFF2-40B4-BE49-F238E27FC236}">
                  <a16:creationId xmlns:a16="http://schemas.microsoft.com/office/drawing/2014/main" id="{1D6C13B5-BF0F-554A-9CE4-3F075F937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2" name="Freeform 247">
              <a:extLst>
                <a:ext uri="{FF2B5EF4-FFF2-40B4-BE49-F238E27FC236}">
                  <a16:creationId xmlns:a16="http://schemas.microsoft.com/office/drawing/2014/main" id="{0F3FBF0A-EAF4-094D-A874-245423181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3" name="Freeform 248">
              <a:extLst>
                <a:ext uri="{FF2B5EF4-FFF2-40B4-BE49-F238E27FC236}">
                  <a16:creationId xmlns:a16="http://schemas.microsoft.com/office/drawing/2014/main" id="{EC002925-BD09-784A-9BB4-2AD299FA2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4" name="Oval 249">
              <a:extLst>
                <a:ext uri="{FF2B5EF4-FFF2-40B4-BE49-F238E27FC236}">
                  <a16:creationId xmlns:a16="http://schemas.microsoft.com/office/drawing/2014/main" id="{21E73907-A81B-E540-A734-D855A8052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5" name="Freeform 250">
              <a:extLst>
                <a:ext uri="{FF2B5EF4-FFF2-40B4-BE49-F238E27FC236}">
                  <a16:creationId xmlns:a16="http://schemas.microsoft.com/office/drawing/2014/main" id="{7B38A468-42E7-2245-BA7B-6136A4486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6" name="AutoShape 251">
              <a:extLst>
                <a:ext uri="{FF2B5EF4-FFF2-40B4-BE49-F238E27FC236}">
                  <a16:creationId xmlns:a16="http://schemas.microsoft.com/office/drawing/2014/main" id="{F798831B-76D3-634B-A1D7-73487DB6F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7" name="AutoShape 252">
              <a:extLst>
                <a:ext uri="{FF2B5EF4-FFF2-40B4-BE49-F238E27FC236}">
                  <a16:creationId xmlns:a16="http://schemas.microsoft.com/office/drawing/2014/main" id="{93B2ADD1-628A-5B4D-960D-449954DF9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8" name="Oval 253">
              <a:extLst>
                <a:ext uri="{FF2B5EF4-FFF2-40B4-BE49-F238E27FC236}">
                  <a16:creationId xmlns:a16="http://schemas.microsoft.com/office/drawing/2014/main" id="{359740D7-3452-8745-AD4F-78F1EAE69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9" name="Oval 254">
              <a:extLst>
                <a:ext uri="{FF2B5EF4-FFF2-40B4-BE49-F238E27FC236}">
                  <a16:creationId xmlns:a16="http://schemas.microsoft.com/office/drawing/2014/main" id="{6953048C-3B45-C945-95BD-05D0D95F9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90" name="Oval 255">
              <a:extLst>
                <a:ext uri="{FF2B5EF4-FFF2-40B4-BE49-F238E27FC236}">
                  <a16:creationId xmlns:a16="http://schemas.microsoft.com/office/drawing/2014/main" id="{FCF3244C-B9E8-DF49-A3D0-C0D2140BA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1" name="Rectangle 256">
              <a:extLst>
                <a:ext uri="{FF2B5EF4-FFF2-40B4-BE49-F238E27FC236}">
                  <a16:creationId xmlns:a16="http://schemas.microsoft.com/office/drawing/2014/main" id="{66CCCCC0-CA45-934C-8FFC-B89439DE4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00" name="Group 257">
            <a:extLst>
              <a:ext uri="{FF2B5EF4-FFF2-40B4-BE49-F238E27FC236}">
                <a16:creationId xmlns:a16="http://schemas.microsoft.com/office/drawing/2014/main" id="{6D88D42C-B784-1546-97B0-1AA7D6A27EC3}"/>
              </a:ext>
            </a:extLst>
          </p:cNvPr>
          <p:cNvGrpSpPr>
            <a:grpSpLocks/>
          </p:cNvGrpSpPr>
          <p:nvPr/>
        </p:nvGrpSpPr>
        <p:grpSpPr bwMode="auto">
          <a:xfrm>
            <a:off x="9761073" y="3005818"/>
            <a:ext cx="390525" cy="641350"/>
            <a:chOff x="4140" y="429"/>
            <a:chExt cx="1425" cy="2396"/>
          </a:xfrm>
        </p:grpSpPr>
        <p:sp>
          <p:nvSpPr>
            <p:cNvPr id="301" name="Freeform 258">
              <a:extLst>
                <a:ext uri="{FF2B5EF4-FFF2-40B4-BE49-F238E27FC236}">
                  <a16:creationId xmlns:a16="http://schemas.microsoft.com/office/drawing/2014/main" id="{702EC307-F8E6-434D-B445-B2F47A942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2" name="Rectangle 259">
              <a:extLst>
                <a:ext uri="{FF2B5EF4-FFF2-40B4-BE49-F238E27FC236}">
                  <a16:creationId xmlns:a16="http://schemas.microsoft.com/office/drawing/2014/main" id="{07437252-B53D-9D40-813F-304E5CD00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3" name="Freeform 260">
              <a:extLst>
                <a:ext uri="{FF2B5EF4-FFF2-40B4-BE49-F238E27FC236}">
                  <a16:creationId xmlns:a16="http://schemas.microsoft.com/office/drawing/2014/main" id="{EC373583-A9BD-FC4E-A47E-4602AA39D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4" name="Freeform 261">
              <a:extLst>
                <a:ext uri="{FF2B5EF4-FFF2-40B4-BE49-F238E27FC236}">
                  <a16:creationId xmlns:a16="http://schemas.microsoft.com/office/drawing/2014/main" id="{D1E0B0A0-C834-9D4D-9DDD-D4222C181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5" name="Rectangle 262">
              <a:extLst>
                <a:ext uri="{FF2B5EF4-FFF2-40B4-BE49-F238E27FC236}">
                  <a16:creationId xmlns:a16="http://schemas.microsoft.com/office/drawing/2014/main" id="{B2DA4C56-6E4F-4F46-A99C-698FAADDB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6" name="Group 263">
              <a:extLst>
                <a:ext uri="{FF2B5EF4-FFF2-40B4-BE49-F238E27FC236}">
                  <a16:creationId xmlns:a16="http://schemas.microsoft.com/office/drawing/2014/main" id="{0476FEFE-2DC6-2148-99D9-A5C054B12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31" name="AutoShape 264">
                <a:extLst>
                  <a:ext uri="{FF2B5EF4-FFF2-40B4-BE49-F238E27FC236}">
                    <a16:creationId xmlns:a16="http://schemas.microsoft.com/office/drawing/2014/main" id="{81145D7E-D3D7-0D4C-A411-943EBD5AA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2" name="AutoShape 265">
                <a:extLst>
                  <a:ext uri="{FF2B5EF4-FFF2-40B4-BE49-F238E27FC236}">
                    <a16:creationId xmlns:a16="http://schemas.microsoft.com/office/drawing/2014/main" id="{67891F44-03D3-CF47-86FB-FB0C31AF6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7" name="Rectangle 266">
              <a:extLst>
                <a:ext uri="{FF2B5EF4-FFF2-40B4-BE49-F238E27FC236}">
                  <a16:creationId xmlns:a16="http://schemas.microsoft.com/office/drawing/2014/main" id="{1D029B33-0C7B-864F-B801-978A4B8FD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8" name="Group 267">
              <a:extLst>
                <a:ext uri="{FF2B5EF4-FFF2-40B4-BE49-F238E27FC236}">
                  <a16:creationId xmlns:a16="http://schemas.microsoft.com/office/drawing/2014/main" id="{8A3352FE-9285-9E4C-BF29-D635003DF9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9" name="AutoShape 268">
                <a:extLst>
                  <a:ext uri="{FF2B5EF4-FFF2-40B4-BE49-F238E27FC236}">
                    <a16:creationId xmlns:a16="http://schemas.microsoft.com/office/drawing/2014/main" id="{CC6637ED-E66A-004E-AE38-F32E55EC5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0" name="AutoShape 269">
                <a:extLst>
                  <a:ext uri="{FF2B5EF4-FFF2-40B4-BE49-F238E27FC236}">
                    <a16:creationId xmlns:a16="http://schemas.microsoft.com/office/drawing/2014/main" id="{99FAA76E-7386-FC45-ACF1-30D129724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9" name="Rectangle 270">
              <a:extLst>
                <a:ext uri="{FF2B5EF4-FFF2-40B4-BE49-F238E27FC236}">
                  <a16:creationId xmlns:a16="http://schemas.microsoft.com/office/drawing/2014/main" id="{AFCC8C61-44F6-2242-8855-E7238EE55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0" name="Rectangle 271">
              <a:extLst>
                <a:ext uri="{FF2B5EF4-FFF2-40B4-BE49-F238E27FC236}">
                  <a16:creationId xmlns:a16="http://schemas.microsoft.com/office/drawing/2014/main" id="{5F416F68-F5C3-E047-86DD-2B69313C9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11" name="Group 272">
              <a:extLst>
                <a:ext uri="{FF2B5EF4-FFF2-40B4-BE49-F238E27FC236}">
                  <a16:creationId xmlns:a16="http://schemas.microsoft.com/office/drawing/2014/main" id="{63D616E2-37F9-FA41-93A3-EC867A9C9D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7" name="AutoShape 273">
                <a:extLst>
                  <a:ext uri="{FF2B5EF4-FFF2-40B4-BE49-F238E27FC236}">
                    <a16:creationId xmlns:a16="http://schemas.microsoft.com/office/drawing/2014/main" id="{666D6CE3-43E0-B641-9B47-80DA04FB0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8" name="AutoShape 274">
                <a:extLst>
                  <a:ext uri="{FF2B5EF4-FFF2-40B4-BE49-F238E27FC236}">
                    <a16:creationId xmlns:a16="http://schemas.microsoft.com/office/drawing/2014/main" id="{D94D4D24-3A62-4346-A4B0-AF4901D56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12" name="Freeform 275">
              <a:extLst>
                <a:ext uri="{FF2B5EF4-FFF2-40B4-BE49-F238E27FC236}">
                  <a16:creationId xmlns:a16="http://schemas.microsoft.com/office/drawing/2014/main" id="{5502E20D-D3F9-1445-AE1A-C5A9B7BBB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13" name="Group 276">
              <a:extLst>
                <a:ext uri="{FF2B5EF4-FFF2-40B4-BE49-F238E27FC236}">
                  <a16:creationId xmlns:a16="http://schemas.microsoft.com/office/drawing/2014/main" id="{88289607-2CB3-6846-972E-267A38967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5" name="AutoShape 277">
                <a:extLst>
                  <a:ext uri="{FF2B5EF4-FFF2-40B4-BE49-F238E27FC236}">
                    <a16:creationId xmlns:a16="http://schemas.microsoft.com/office/drawing/2014/main" id="{4D384432-D7DC-704B-9036-8E7B3A293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6" name="AutoShape 278">
                <a:extLst>
                  <a:ext uri="{FF2B5EF4-FFF2-40B4-BE49-F238E27FC236}">
                    <a16:creationId xmlns:a16="http://schemas.microsoft.com/office/drawing/2014/main" id="{D9C2A3A1-5244-A14A-8274-DFC1383E5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14" name="Rectangle 279">
              <a:extLst>
                <a:ext uri="{FF2B5EF4-FFF2-40B4-BE49-F238E27FC236}">
                  <a16:creationId xmlns:a16="http://schemas.microsoft.com/office/drawing/2014/main" id="{B1F8DD2B-C939-2C43-B20B-2B1AD74D4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5" name="Freeform 280">
              <a:extLst>
                <a:ext uri="{FF2B5EF4-FFF2-40B4-BE49-F238E27FC236}">
                  <a16:creationId xmlns:a16="http://schemas.microsoft.com/office/drawing/2014/main" id="{F16DC7B2-4515-5543-B12A-6165D6E2E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6" name="Freeform 281">
              <a:extLst>
                <a:ext uri="{FF2B5EF4-FFF2-40B4-BE49-F238E27FC236}">
                  <a16:creationId xmlns:a16="http://schemas.microsoft.com/office/drawing/2014/main" id="{004AE2FC-7231-E64A-BEBE-ADCA412A0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7" name="Oval 282">
              <a:extLst>
                <a:ext uri="{FF2B5EF4-FFF2-40B4-BE49-F238E27FC236}">
                  <a16:creationId xmlns:a16="http://schemas.microsoft.com/office/drawing/2014/main" id="{5A6BAD53-D0CF-DF42-803B-A591FE49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8" name="Freeform 283">
              <a:extLst>
                <a:ext uri="{FF2B5EF4-FFF2-40B4-BE49-F238E27FC236}">
                  <a16:creationId xmlns:a16="http://schemas.microsoft.com/office/drawing/2014/main" id="{37D6350E-473C-2F48-8443-85DB0303D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9" name="AutoShape 284">
              <a:extLst>
                <a:ext uri="{FF2B5EF4-FFF2-40B4-BE49-F238E27FC236}">
                  <a16:creationId xmlns:a16="http://schemas.microsoft.com/office/drawing/2014/main" id="{BC07E322-3708-CF4A-90EA-569EBA34D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0" name="AutoShape 285">
              <a:extLst>
                <a:ext uri="{FF2B5EF4-FFF2-40B4-BE49-F238E27FC236}">
                  <a16:creationId xmlns:a16="http://schemas.microsoft.com/office/drawing/2014/main" id="{13CC96E0-B269-1C41-8B8A-26D7B49CC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1" name="Oval 286">
              <a:extLst>
                <a:ext uri="{FF2B5EF4-FFF2-40B4-BE49-F238E27FC236}">
                  <a16:creationId xmlns:a16="http://schemas.microsoft.com/office/drawing/2014/main" id="{B778BB94-7A1A-2A49-A8EF-9BB086F52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2" name="Oval 287">
              <a:extLst>
                <a:ext uri="{FF2B5EF4-FFF2-40B4-BE49-F238E27FC236}">
                  <a16:creationId xmlns:a16="http://schemas.microsoft.com/office/drawing/2014/main" id="{F501B229-B7EF-6B41-9F50-357DBD633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23" name="Oval 288">
              <a:extLst>
                <a:ext uri="{FF2B5EF4-FFF2-40B4-BE49-F238E27FC236}">
                  <a16:creationId xmlns:a16="http://schemas.microsoft.com/office/drawing/2014/main" id="{B00DA42E-62A3-B349-A633-497D45856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4" name="Rectangle 289">
              <a:extLst>
                <a:ext uri="{FF2B5EF4-FFF2-40B4-BE49-F238E27FC236}">
                  <a16:creationId xmlns:a16="http://schemas.microsoft.com/office/drawing/2014/main" id="{238D91CD-38E8-4C4C-BE90-4508D42E5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69" name="Title 1">
            <a:extLst>
              <a:ext uri="{FF2B5EF4-FFF2-40B4-BE49-F238E27FC236}">
                <a16:creationId xmlns:a16="http://schemas.microsoft.com/office/drawing/2014/main" id="{8577B6CC-16E0-284D-BD17-353FFEC38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86" y="0"/>
            <a:ext cx="10515600" cy="1393308"/>
          </a:xfrm>
        </p:spPr>
        <p:txBody>
          <a:bodyPr>
            <a:noAutofit/>
          </a:bodyPr>
          <a:lstStyle/>
          <a:p>
            <a:r>
              <a:rPr lang="en-US" altLang="en-US" sz="5400" dirty="0">
                <a:cs typeface="Calibri" panose="020F0502020204030204" pitchFamily="34" charset="0"/>
              </a:rPr>
              <a:t>Week in review: DNS</a:t>
            </a:r>
            <a:endParaRPr lang="en-US" sz="5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4954F0-E6A6-324B-88E0-56CA2709DA99}"/>
              </a:ext>
            </a:extLst>
          </p:cNvPr>
          <p:cNvGrpSpPr/>
          <p:nvPr/>
        </p:nvGrpSpPr>
        <p:grpSpPr>
          <a:xfrm>
            <a:off x="7806266" y="2321505"/>
            <a:ext cx="820126" cy="808112"/>
            <a:chOff x="7806266" y="2321505"/>
            <a:chExt cx="820126" cy="808112"/>
          </a:xfrm>
        </p:grpSpPr>
        <p:sp>
          <p:nvSpPr>
            <p:cNvPr id="7" name="Can 6">
              <a:extLst>
                <a:ext uri="{FF2B5EF4-FFF2-40B4-BE49-F238E27FC236}">
                  <a16:creationId xmlns:a16="http://schemas.microsoft.com/office/drawing/2014/main" id="{E25AF9F4-7B9D-754F-82B1-3F601F2217EE}"/>
                </a:ext>
              </a:extLst>
            </p:cNvPr>
            <p:cNvSpPr/>
            <p:nvPr/>
          </p:nvSpPr>
          <p:spPr>
            <a:xfrm>
              <a:off x="8026400" y="2658532"/>
              <a:ext cx="389467" cy="47108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Text Box 17">
              <a:extLst>
                <a:ext uri="{FF2B5EF4-FFF2-40B4-BE49-F238E27FC236}">
                  <a16:creationId xmlns:a16="http://schemas.microsoft.com/office/drawing/2014/main" id="{4BC3FDA9-6D45-E349-9108-2827AB5B33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6266" y="2321505"/>
              <a:ext cx="8201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cache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94FF868-6BE0-874C-81D6-A3B76FBF2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334" y="3697393"/>
            <a:ext cx="1168400" cy="138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1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1">
            <a:extLst>
              <a:ext uri="{FF2B5EF4-FFF2-40B4-BE49-F238E27FC236}">
                <a16:creationId xmlns:a16="http://schemas.microsoft.com/office/drawing/2014/main" id="{E3B653CE-3C97-8649-B53A-5EC1F73CF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86" y="0"/>
            <a:ext cx="11241314" cy="1393308"/>
          </a:xfrm>
        </p:spPr>
        <p:txBody>
          <a:bodyPr>
            <a:noAutofit/>
          </a:bodyPr>
          <a:lstStyle/>
          <a:p>
            <a:r>
              <a:rPr lang="en-US" altLang="en-US" sz="5400" dirty="0">
                <a:cs typeface="Calibri" panose="020F0502020204030204" pitchFamily="34" charset="0"/>
              </a:rPr>
              <a:t>Week in review: streaming video, CDNs</a:t>
            </a:r>
            <a:endParaRPr lang="en-US" sz="5400" dirty="0"/>
          </a:p>
        </p:txBody>
      </p:sp>
      <p:grpSp>
        <p:nvGrpSpPr>
          <p:cNvPr id="170" name="Group 249">
            <a:extLst>
              <a:ext uri="{FF2B5EF4-FFF2-40B4-BE49-F238E27FC236}">
                <a16:creationId xmlns:a16="http://schemas.microsoft.com/office/drawing/2014/main" id="{D0F4D13F-84D1-1B47-97C8-812AD39E2C15}"/>
              </a:ext>
            </a:extLst>
          </p:cNvPr>
          <p:cNvGrpSpPr>
            <a:grpSpLocks/>
          </p:cNvGrpSpPr>
          <p:nvPr/>
        </p:nvGrpSpPr>
        <p:grpSpPr bwMode="auto">
          <a:xfrm>
            <a:off x="3788806" y="4809551"/>
            <a:ext cx="427037" cy="785812"/>
            <a:chOff x="4140" y="429"/>
            <a:chExt cx="1425" cy="2396"/>
          </a:xfrm>
        </p:grpSpPr>
        <p:sp>
          <p:nvSpPr>
            <p:cNvPr id="333" name="Freeform 250">
              <a:extLst>
                <a:ext uri="{FF2B5EF4-FFF2-40B4-BE49-F238E27FC236}">
                  <a16:creationId xmlns:a16="http://schemas.microsoft.com/office/drawing/2014/main" id="{59CC0428-5B6C-F042-834A-D4B478B9F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Rectangle 251">
              <a:extLst>
                <a:ext uri="{FF2B5EF4-FFF2-40B4-BE49-F238E27FC236}">
                  <a16:creationId xmlns:a16="http://schemas.microsoft.com/office/drawing/2014/main" id="{96469BEF-BE89-8F41-A4AA-8235DD517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335" name="Freeform 252">
              <a:extLst>
                <a:ext uri="{FF2B5EF4-FFF2-40B4-BE49-F238E27FC236}">
                  <a16:creationId xmlns:a16="http://schemas.microsoft.com/office/drawing/2014/main" id="{834EF399-F9BE-8346-A6B1-B0ECE7C0D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Freeform 253">
              <a:extLst>
                <a:ext uri="{FF2B5EF4-FFF2-40B4-BE49-F238E27FC236}">
                  <a16:creationId xmlns:a16="http://schemas.microsoft.com/office/drawing/2014/main" id="{137709B8-0AB7-7F4D-9231-108D52C7F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Rectangle 254">
              <a:extLst>
                <a:ext uri="{FF2B5EF4-FFF2-40B4-BE49-F238E27FC236}">
                  <a16:creationId xmlns:a16="http://schemas.microsoft.com/office/drawing/2014/main" id="{555C6AB5-DF20-1945-B682-8F03884FB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5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grpSp>
          <p:nvGrpSpPr>
            <p:cNvPr id="338" name="Group 255">
              <a:extLst>
                <a:ext uri="{FF2B5EF4-FFF2-40B4-BE49-F238E27FC236}">
                  <a16:creationId xmlns:a16="http://schemas.microsoft.com/office/drawing/2014/main" id="{5C5236E3-D7D3-3B47-897D-2FE19BC9E4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63" name="AutoShape 256">
                <a:extLst>
                  <a:ext uri="{FF2B5EF4-FFF2-40B4-BE49-F238E27FC236}">
                    <a16:creationId xmlns:a16="http://schemas.microsoft.com/office/drawing/2014/main" id="{738B81AA-7C18-B745-ACD7-5AAC58143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364" name="AutoShape 257">
                <a:extLst>
                  <a:ext uri="{FF2B5EF4-FFF2-40B4-BE49-F238E27FC236}">
                    <a16:creationId xmlns:a16="http://schemas.microsoft.com/office/drawing/2014/main" id="{413A31EA-3A57-E649-AE49-0915AA89D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  <p:sp>
          <p:nvSpPr>
            <p:cNvPr id="339" name="Rectangle 258">
              <a:extLst>
                <a:ext uri="{FF2B5EF4-FFF2-40B4-BE49-F238E27FC236}">
                  <a16:creationId xmlns:a16="http://schemas.microsoft.com/office/drawing/2014/main" id="{355B90C4-57DE-F842-8D0A-2B8C56976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20"/>
              <a:ext cx="593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grpSp>
          <p:nvGrpSpPr>
            <p:cNvPr id="340" name="Group 259">
              <a:extLst>
                <a:ext uri="{FF2B5EF4-FFF2-40B4-BE49-F238E27FC236}">
                  <a16:creationId xmlns:a16="http://schemas.microsoft.com/office/drawing/2014/main" id="{9690FEA4-451E-EF47-B9BB-2C4F83ED6E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61" name="AutoShape 260">
                <a:extLst>
                  <a:ext uri="{FF2B5EF4-FFF2-40B4-BE49-F238E27FC236}">
                    <a16:creationId xmlns:a16="http://schemas.microsoft.com/office/drawing/2014/main" id="{40D2B132-DB06-5943-90E2-5DA313D38D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362" name="AutoShape 261">
                <a:extLst>
                  <a:ext uri="{FF2B5EF4-FFF2-40B4-BE49-F238E27FC236}">
                    <a16:creationId xmlns:a16="http://schemas.microsoft.com/office/drawing/2014/main" id="{CD0E2C09-B3F6-B343-ACF2-527F2E0F9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  <p:sp>
          <p:nvSpPr>
            <p:cNvPr id="341" name="Rectangle 262">
              <a:extLst>
                <a:ext uri="{FF2B5EF4-FFF2-40B4-BE49-F238E27FC236}">
                  <a16:creationId xmlns:a16="http://schemas.microsoft.com/office/drawing/2014/main" id="{6C532D5C-04CB-724E-928B-3ECD66C36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1358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342" name="Rectangle 263">
              <a:extLst>
                <a:ext uri="{FF2B5EF4-FFF2-40B4-BE49-F238E27FC236}">
                  <a16:creationId xmlns:a16="http://schemas.microsoft.com/office/drawing/2014/main" id="{AF798EF5-9C7D-CF43-9D9D-E95DDF0FF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4"/>
              <a:ext cx="599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grpSp>
          <p:nvGrpSpPr>
            <p:cNvPr id="343" name="Group 264">
              <a:extLst>
                <a:ext uri="{FF2B5EF4-FFF2-40B4-BE49-F238E27FC236}">
                  <a16:creationId xmlns:a16="http://schemas.microsoft.com/office/drawing/2014/main" id="{84FC49C1-9DED-9441-8738-C74D52B6E5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59" name="AutoShape 265">
                <a:extLst>
                  <a:ext uri="{FF2B5EF4-FFF2-40B4-BE49-F238E27FC236}">
                    <a16:creationId xmlns:a16="http://schemas.microsoft.com/office/drawing/2014/main" id="{E8293635-D9F5-F749-B5AC-3D64F41B7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360" name="AutoShape 266">
                <a:extLst>
                  <a:ext uri="{FF2B5EF4-FFF2-40B4-BE49-F238E27FC236}">
                    <a16:creationId xmlns:a16="http://schemas.microsoft.com/office/drawing/2014/main" id="{970F5348-8F53-6E44-8146-BD52157F46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  <p:sp>
          <p:nvSpPr>
            <p:cNvPr id="344" name="Freeform 267">
              <a:extLst>
                <a:ext uri="{FF2B5EF4-FFF2-40B4-BE49-F238E27FC236}">
                  <a16:creationId xmlns:a16="http://schemas.microsoft.com/office/drawing/2014/main" id="{32FAF136-453E-4E4F-A6E7-579247D48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45" name="Group 268">
              <a:extLst>
                <a:ext uri="{FF2B5EF4-FFF2-40B4-BE49-F238E27FC236}">
                  <a16:creationId xmlns:a16="http://schemas.microsoft.com/office/drawing/2014/main" id="{A5FD57D6-BE10-544B-870D-55AE13F964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57" name="AutoShape 269">
                <a:extLst>
                  <a:ext uri="{FF2B5EF4-FFF2-40B4-BE49-F238E27FC236}">
                    <a16:creationId xmlns:a16="http://schemas.microsoft.com/office/drawing/2014/main" id="{A54EDA4B-1423-1249-8ED7-8B5A971CD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358" name="AutoShape 270">
                <a:extLst>
                  <a:ext uri="{FF2B5EF4-FFF2-40B4-BE49-F238E27FC236}">
                    <a16:creationId xmlns:a16="http://schemas.microsoft.com/office/drawing/2014/main" id="{696D9B5F-5B34-084F-ABF1-565BFFFC8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  <p:sp>
          <p:nvSpPr>
            <p:cNvPr id="346" name="Rectangle 271">
              <a:extLst>
                <a:ext uri="{FF2B5EF4-FFF2-40B4-BE49-F238E27FC236}">
                  <a16:creationId xmlns:a16="http://schemas.microsoft.com/office/drawing/2014/main" id="{12A34FFD-2BF3-844B-B6AD-DAF4E242E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347" name="Freeform 272">
              <a:extLst>
                <a:ext uri="{FF2B5EF4-FFF2-40B4-BE49-F238E27FC236}">
                  <a16:creationId xmlns:a16="http://schemas.microsoft.com/office/drawing/2014/main" id="{A06C873B-CBA2-2841-8A87-0A83162F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Freeform 273">
              <a:extLst>
                <a:ext uri="{FF2B5EF4-FFF2-40B4-BE49-F238E27FC236}">
                  <a16:creationId xmlns:a16="http://schemas.microsoft.com/office/drawing/2014/main" id="{1EC97CFA-862F-D849-9DBD-E9791ADD4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Oval 274">
              <a:extLst>
                <a:ext uri="{FF2B5EF4-FFF2-40B4-BE49-F238E27FC236}">
                  <a16:creationId xmlns:a16="http://schemas.microsoft.com/office/drawing/2014/main" id="{52A1D788-53EA-A444-B026-542406E35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2"/>
              <a:ext cx="48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350" name="Freeform 275">
              <a:extLst>
                <a:ext uri="{FF2B5EF4-FFF2-40B4-BE49-F238E27FC236}">
                  <a16:creationId xmlns:a16="http://schemas.microsoft.com/office/drawing/2014/main" id="{807A45B2-413D-714E-B29D-CB7646D67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AutoShape 276">
              <a:extLst>
                <a:ext uri="{FF2B5EF4-FFF2-40B4-BE49-F238E27FC236}">
                  <a16:creationId xmlns:a16="http://schemas.microsoft.com/office/drawing/2014/main" id="{AB998CD3-4754-DC4D-A560-9AA87118E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203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352" name="AutoShape 277">
              <a:extLst>
                <a:ext uri="{FF2B5EF4-FFF2-40B4-BE49-F238E27FC236}">
                  <a16:creationId xmlns:a16="http://schemas.microsoft.com/office/drawing/2014/main" id="{664B59E4-71E4-EE43-B0A0-FB13B24BA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9"/>
              <a:ext cx="1075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353" name="Oval 278">
              <a:extLst>
                <a:ext uri="{FF2B5EF4-FFF2-40B4-BE49-F238E27FC236}">
                  <a16:creationId xmlns:a16="http://schemas.microsoft.com/office/drawing/2014/main" id="{005502B6-ECCD-C042-9D33-8AC628B1D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0"/>
              <a:ext cx="159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354" name="Oval 279">
              <a:extLst>
                <a:ext uri="{FF2B5EF4-FFF2-40B4-BE49-F238E27FC236}">
                  <a16:creationId xmlns:a16="http://schemas.microsoft.com/office/drawing/2014/main" id="{83FC1B19-A575-C846-91AE-EE0A7BF19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5"/>
              <a:ext cx="164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355" name="Oval 280">
              <a:extLst>
                <a:ext uri="{FF2B5EF4-FFF2-40B4-BE49-F238E27FC236}">
                  <a16:creationId xmlns:a16="http://schemas.microsoft.com/office/drawing/2014/main" id="{8459139A-B2FE-864A-8E1B-6F7904D51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4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356" name="Rectangle 281">
              <a:extLst>
                <a:ext uri="{FF2B5EF4-FFF2-40B4-BE49-F238E27FC236}">
                  <a16:creationId xmlns:a16="http://schemas.microsoft.com/office/drawing/2014/main" id="{2501BDFB-35D4-6340-9E4F-B5FDEF4EF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8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</p:grpSp>
      <p:grpSp>
        <p:nvGrpSpPr>
          <p:cNvPr id="365" name="Group 134">
            <a:extLst>
              <a:ext uri="{FF2B5EF4-FFF2-40B4-BE49-F238E27FC236}">
                <a16:creationId xmlns:a16="http://schemas.microsoft.com/office/drawing/2014/main" id="{DF2CBF8D-A173-DE45-B4C8-E32BB1BC1CE5}"/>
              </a:ext>
            </a:extLst>
          </p:cNvPr>
          <p:cNvGrpSpPr>
            <a:grpSpLocks/>
          </p:cNvGrpSpPr>
          <p:nvPr/>
        </p:nvGrpSpPr>
        <p:grpSpPr bwMode="auto">
          <a:xfrm>
            <a:off x="3361768" y="4441251"/>
            <a:ext cx="1281113" cy="363537"/>
            <a:chOff x="3621" y="3265"/>
            <a:chExt cx="1776" cy="744"/>
          </a:xfrm>
        </p:grpSpPr>
        <p:pic>
          <p:nvPicPr>
            <p:cNvPr id="366" name="Picture 135" descr="reellogo">
              <a:extLst>
                <a:ext uri="{FF2B5EF4-FFF2-40B4-BE49-F238E27FC236}">
                  <a16:creationId xmlns:a16="http://schemas.microsoft.com/office/drawing/2014/main" id="{EE777DAF-C24B-2343-AF5A-76DD576CE7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7" name="Freeform 136">
              <a:extLst>
                <a:ext uri="{FF2B5EF4-FFF2-40B4-BE49-F238E27FC236}">
                  <a16:creationId xmlns:a16="http://schemas.microsoft.com/office/drawing/2014/main" id="{BE2EA962-A9E0-2543-97B2-4A66DAD20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68" name="Freeform 137">
              <a:extLst>
                <a:ext uri="{FF2B5EF4-FFF2-40B4-BE49-F238E27FC236}">
                  <a16:creationId xmlns:a16="http://schemas.microsoft.com/office/drawing/2014/main" id="{B6063BCF-5F82-D949-A37D-A1E11EA91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pic>
          <p:nvPicPr>
            <p:cNvPr id="369" name="Picture 138" descr="video1">
              <a:extLst>
                <a:ext uri="{FF2B5EF4-FFF2-40B4-BE49-F238E27FC236}">
                  <a16:creationId xmlns:a16="http://schemas.microsoft.com/office/drawing/2014/main" id="{9D2712BE-40C8-C540-8126-F7C23D0E74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0" name="Line 168">
            <a:extLst>
              <a:ext uri="{FF2B5EF4-FFF2-40B4-BE49-F238E27FC236}">
                <a16:creationId xmlns:a16="http://schemas.microsoft.com/office/drawing/2014/main" id="{6FB2525A-FFE6-1844-978E-EB23F8156B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96443" y="1371026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71" name="Group 357">
            <a:extLst>
              <a:ext uri="{FF2B5EF4-FFF2-40B4-BE49-F238E27FC236}">
                <a16:creationId xmlns:a16="http://schemas.microsoft.com/office/drawing/2014/main" id="{3AD48554-FC31-024C-8E61-56FA76073223}"/>
              </a:ext>
            </a:extLst>
          </p:cNvPr>
          <p:cNvGrpSpPr>
            <a:grpSpLocks/>
          </p:cNvGrpSpPr>
          <p:nvPr/>
        </p:nvGrpSpPr>
        <p:grpSpPr bwMode="auto">
          <a:xfrm>
            <a:off x="2056843" y="3347465"/>
            <a:ext cx="1662113" cy="1489076"/>
            <a:chOff x="944" y="2184"/>
            <a:chExt cx="1047" cy="938"/>
          </a:xfrm>
        </p:grpSpPr>
        <p:sp>
          <p:nvSpPr>
            <p:cNvPr id="372" name="Freeform 207">
              <a:extLst>
                <a:ext uri="{FF2B5EF4-FFF2-40B4-BE49-F238E27FC236}">
                  <a16:creationId xmlns:a16="http://schemas.microsoft.com/office/drawing/2014/main" id="{A14CDA21-419E-D543-8B50-6FA9FED6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8" y="2184"/>
              <a:ext cx="660" cy="666"/>
            </a:xfrm>
            <a:custGeom>
              <a:avLst/>
              <a:gdLst>
                <a:gd name="T0" fmla="*/ 0 w 660"/>
                <a:gd name="T1" fmla="*/ 0 h 666"/>
                <a:gd name="T2" fmla="*/ 660 w 660"/>
                <a:gd name="T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0" h="666">
                  <a:moveTo>
                    <a:pt x="0" y="0"/>
                  </a:moveTo>
                  <a:cubicBezTo>
                    <a:pt x="0" y="0"/>
                    <a:pt x="486" y="168"/>
                    <a:pt x="660" y="66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73" name="Text Box 208">
              <a:extLst>
                <a:ext uri="{FF2B5EF4-FFF2-40B4-BE49-F238E27FC236}">
                  <a16:creationId xmlns:a16="http://schemas.microsoft.com/office/drawing/2014/main" id="{DB9E0C85-E3D7-5A46-AAC5-46FD3723A8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4" y="2366"/>
              <a:ext cx="1047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video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recorded (e.g., 30 frames/sec)</a:t>
              </a:r>
            </a:p>
          </p:txBody>
        </p:sp>
      </p:grpSp>
      <p:grpSp>
        <p:nvGrpSpPr>
          <p:cNvPr id="374" name="Group 262">
            <a:extLst>
              <a:ext uri="{FF2B5EF4-FFF2-40B4-BE49-F238E27FC236}">
                <a16:creationId xmlns:a16="http://schemas.microsoft.com/office/drawing/2014/main" id="{42196AD3-5589-6444-BDE6-DFC822CB0222}"/>
              </a:ext>
            </a:extLst>
          </p:cNvPr>
          <p:cNvGrpSpPr>
            <a:grpSpLocks/>
          </p:cNvGrpSpPr>
          <p:nvPr/>
        </p:nvGrpSpPr>
        <p:grpSpPr bwMode="auto">
          <a:xfrm>
            <a:off x="1586943" y="1691701"/>
            <a:ext cx="2552700" cy="2525712"/>
            <a:chOff x="648" y="1147"/>
            <a:chExt cx="1608" cy="1591"/>
          </a:xfrm>
        </p:grpSpPr>
        <p:grpSp>
          <p:nvGrpSpPr>
            <p:cNvPr id="375" name="Group 206">
              <a:extLst>
                <a:ext uri="{FF2B5EF4-FFF2-40B4-BE49-F238E27FC236}">
                  <a16:creationId xmlns:a16="http://schemas.microsoft.com/office/drawing/2014/main" id="{E7D6E0FB-B85B-7B4D-B2CE-8A0850961E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391" name="Group 189">
                <a:extLst>
                  <a:ext uri="{FF2B5EF4-FFF2-40B4-BE49-F238E27FC236}">
                    <a16:creationId xmlns:a16="http://schemas.microsoft.com/office/drawing/2014/main" id="{CCC33C00-38FA-CB4D-93B6-25812509CB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402" name="Group 181">
                  <a:extLst>
                    <a:ext uri="{FF2B5EF4-FFF2-40B4-BE49-F238E27FC236}">
                      <a16:creationId xmlns:a16="http://schemas.microsoft.com/office/drawing/2014/main" id="{3009E4DE-229F-7442-9F6A-FF8462F071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10" name="Group 177">
                    <a:extLst>
                      <a:ext uri="{FF2B5EF4-FFF2-40B4-BE49-F238E27FC236}">
                        <a16:creationId xmlns:a16="http://schemas.microsoft.com/office/drawing/2014/main" id="{C17DB805-F543-8340-87A6-B8191C4A9FD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14" name="Line 173">
                      <a:extLst>
                        <a:ext uri="{FF2B5EF4-FFF2-40B4-BE49-F238E27FC236}">
                          <a16:creationId xmlns:a16="http://schemas.microsoft.com/office/drawing/2014/main" id="{F1B00C34-7A1F-4B48-8511-FB3F2A2EADE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415" name="Line 176">
                      <a:extLst>
                        <a:ext uri="{FF2B5EF4-FFF2-40B4-BE49-F238E27FC236}">
                          <a16:creationId xmlns:a16="http://schemas.microsoft.com/office/drawing/2014/main" id="{50885C4B-38D4-6D4B-BEBF-B9896DD3439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411" name="Group 178">
                    <a:extLst>
                      <a:ext uri="{FF2B5EF4-FFF2-40B4-BE49-F238E27FC236}">
                        <a16:creationId xmlns:a16="http://schemas.microsoft.com/office/drawing/2014/main" id="{72961B10-DD2A-374B-937A-3FF1878C81D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12" name="Line 179">
                      <a:extLst>
                        <a:ext uri="{FF2B5EF4-FFF2-40B4-BE49-F238E27FC236}">
                          <a16:creationId xmlns:a16="http://schemas.microsoft.com/office/drawing/2014/main" id="{EEF4AF7B-442A-3E4A-A01A-F0DDCAEEE9C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413" name="Line 180">
                      <a:extLst>
                        <a:ext uri="{FF2B5EF4-FFF2-40B4-BE49-F238E27FC236}">
                          <a16:creationId xmlns:a16="http://schemas.microsoft.com/office/drawing/2014/main" id="{C7133183-856C-0F41-986C-E466BC7CB88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403" name="Group 182">
                  <a:extLst>
                    <a:ext uri="{FF2B5EF4-FFF2-40B4-BE49-F238E27FC236}">
                      <a16:creationId xmlns:a16="http://schemas.microsoft.com/office/drawing/2014/main" id="{089753B3-9BE9-AB48-A2C2-CF3295041A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04" name="Group 183">
                    <a:extLst>
                      <a:ext uri="{FF2B5EF4-FFF2-40B4-BE49-F238E27FC236}">
                        <a16:creationId xmlns:a16="http://schemas.microsoft.com/office/drawing/2014/main" id="{68C7F1EA-4043-EF45-A66D-16BE2D1E3D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08" name="Line 184">
                      <a:extLst>
                        <a:ext uri="{FF2B5EF4-FFF2-40B4-BE49-F238E27FC236}">
                          <a16:creationId xmlns:a16="http://schemas.microsoft.com/office/drawing/2014/main" id="{C7A4E9A4-D822-7346-B012-6A24125E257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409" name="Line 185">
                      <a:extLst>
                        <a:ext uri="{FF2B5EF4-FFF2-40B4-BE49-F238E27FC236}">
                          <a16:creationId xmlns:a16="http://schemas.microsoft.com/office/drawing/2014/main" id="{96335186-4463-9342-8F11-1801D466AA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405" name="Group 186">
                    <a:extLst>
                      <a:ext uri="{FF2B5EF4-FFF2-40B4-BE49-F238E27FC236}">
                        <a16:creationId xmlns:a16="http://schemas.microsoft.com/office/drawing/2014/main" id="{47285674-BDDB-E641-B49E-DA543A29380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06" name="Line 187">
                      <a:extLst>
                        <a:ext uri="{FF2B5EF4-FFF2-40B4-BE49-F238E27FC236}">
                          <a16:creationId xmlns:a16="http://schemas.microsoft.com/office/drawing/2014/main" id="{5397D821-B015-1E49-B254-02F680EF219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407" name="Line 188">
                      <a:extLst>
                        <a:ext uri="{FF2B5EF4-FFF2-40B4-BE49-F238E27FC236}">
                          <a16:creationId xmlns:a16="http://schemas.microsoft.com/office/drawing/2014/main" id="{D4CA5753-F351-5C45-A0A1-8319F22310E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92" name="Group 191">
                <a:extLst>
                  <a:ext uri="{FF2B5EF4-FFF2-40B4-BE49-F238E27FC236}">
                    <a16:creationId xmlns:a16="http://schemas.microsoft.com/office/drawing/2014/main" id="{5EF064AA-7654-2B43-8958-DCF4A8A93A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396" name="Group 192">
                  <a:extLst>
                    <a:ext uri="{FF2B5EF4-FFF2-40B4-BE49-F238E27FC236}">
                      <a16:creationId xmlns:a16="http://schemas.microsoft.com/office/drawing/2014/main" id="{7CFD5BC5-DF22-1E4C-A813-F6468C9DDB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00" name="Line 193">
                    <a:extLst>
                      <a:ext uri="{FF2B5EF4-FFF2-40B4-BE49-F238E27FC236}">
                        <a16:creationId xmlns:a16="http://schemas.microsoft.com/office/drawing/2014/main" id="{F3F7CF93-01B4-CB43-9F2B-D8EF876BCBC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01" name="Line 194">
                    <a:extLst>
                      <a:ext uri="{FF2B5EF4-FFF2-40B4-BE49-F238E27FC236}">
                        <a16:creationId xmlns:a16="http://schemas.microsoft.com/office/drawing/2014/main" id="{146B726C-E6B2-9C4F-8850-CB5DFD75A8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397" name="Group 195">
                  <a:extLst>
                    <a:ext uri="{FF2B5EF4-FFF2-40B4-BE49-F238E27FC236}">
                      <a16:creationId xmlns:a16="http://schemas.microsoft.com/office/drawing/2014/main" id="{566E2DAD-3305-2C4E-8E08-B52135E6CE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98" name="Line 196">
                    <a:extLst>
                      <a:ext uri="{FF2B5EF4-FFF2-40B4-BE49-F238E27FC236}">
                        <a16:creationId xmlns:a16="http://schemas.microsoft.com/office/drawing/2014/main" id="{5FD7E5EA-E38E-A04B-8A2C-63C0B327F7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399" name="Line 197">
                    <a:extLst>
                      <a:ext uri="{FF2B5EF4-FFF2-40B4-BE49-F238E27FC236}">
                        <a16:creationId xmlns:a16="http://schemas.microsoft.com/office/drawing/2014/main" id="{D26EFF99-FE20-0E40-96F0-7A7D2D3129C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93" name="Group 199">
                <a:extLst>
                  <a:ext uri="{FF2B5EF4-FFF2-40B4-BE49-F238E27FC236}">
                    <a16:creationId xmlns:a16="http://schemas.microsoft.com/office/drawing/2014/main" id="{73503F06-C245-DC4E-AC37-C246830740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394" name="Line 200">
                  <a:extLst>
                    <a:ext uri="{FF2B5EF4-FFF2-40B4-BE49-F238E27FC236}">
                      <a16:creationId xmlns:a16="http://schemas.microsoft.com/office/drawing/2014/main" id="{E82037E4-B57B-AD45-9F60-DE8E9676C2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395" name="Line 201">
                  <a:extLst>
                    <a:ext uri="{FF2B5EF4-FFF2-40B4-BE49-F238E27FC236}">
                      <a16:creationId xmlns:a16="http://schemas.microsoft.com/office/drawing/2014/main" id="{4443CE3F-E1FC-8A4F-A37F-D174DAF75B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grpSp>
          <p:nvGrpSpPr>
            <p:cNvPr id="376" name="Group 237">
              <a:extLst>
                <a:ext uri="{FF2B5EF4-FFF2-40B4-BE49-F238E27FC236}">
                  <a16:creationId xmlns:a16="http://schemas.microsoft.com/office/drawing/2014/main" id="{00C25245-48B7-604A-A6F5-41994F2966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377" name="Group 238">
                <a:extLst>
                  <a:ext uri="{FF2B5EF4-FFF2-40B4-BE49-F238E27FC236}">
                    <a16:creationId xmlns:a16="http://schemas.microsoft.com/office/drawing/2014/main" id="{B8943438-FB9C-024D-AC32-13910ADD32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385" name="Group 239">
                  <a:extLst>
                    <a:ext uri="{FF2B5EF4-FFF2-40B4-BE49-F238E27FC236}">
                      <a16:creationId xmlns:a16="http://schemas.microsoft.com/office/drawing/2014/main" id="{576D2FC4-AEED-8D4D-87BF-E2F567D66E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89" name="Line 240">
                    <a:extLst>
                      <a:ext uri="{FF2B5EF4-FFF2-40B4-BE49-F238E27FC236}">
                        <a16:creationId xmlns:a16="http://schemas.microsoft.com/office/drawing/2014/main" id="{0475C021-7119-5E4D-96F1-301B1212B4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390" name="Line 241">
                    <a:extLst>
                      <a:ext uri="{FF2B5EF4-FFF2-40B4-BE49-F238E27FC236}">
                        <a16:creationId xmlns:a16="http://schemas.microsoft.com/office/drawing/2014/main" id="{43F958BC-6F5F-204B-ADF6-A84EF0B398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386" name="Group 242">
                  <a:extLst>
                    <a:ext uri="{FF2B5EF4-FFF2-40B4-BE49-F238E27FC236}">
                      <a16:creationId xmlns:a16="http://schemas.microsoft.com/office/drawing/2014/main" id="{ED77B36B-EE92-C44F-9246-CFE4630571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87" name="Line 243">
                    <a:extLst>
                      <a:ext uri="{FF2B5EF4-FFF2-40B4-BE49-F238E27FC236}">
                        <a16:creationId xmlns:a16="http://schemas.microsoft.com/office/drawing/2014/main" id="{83B9458F-B4DC-4948-9AEA-779E11D2BE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388" name="Line 244">
                    <a:extLst>
                      <a:ext uri="{FF2B5EF4-FFF2-40B4-BE49-F238E27FC236}">
                        <a16:creationId xmlns:a16="http://schemas.microsoft.com/office/drawing/2014/main" id="{F6068679-5240-5C4B-86EF-3232C6D00C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78" name="Group 245">
                <a:extLst>
                  <a:ext uri="{FF2B5EF4-FFF2-40B4-BE49-F238E27FC236}">
                    <a16:creationId xmlns:a16="http://schemas.microsoft.com/office/drawing/2014/main" id="{2A196BD9-16E9-AE47-B7E7-A87A076BED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379" name="Group 246">
                  <a:extLst>
                    <a:ext uri="{FF2B5EF4-FFF2-40B4-BE49-F238E27FC236}">
                      <a16:creationId xmlns:a16="http://schemas.microsoft.com/office/drawing/2014/main" id="{62593F5D-F744-DF45-9895-E45162E3D2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83" name="Line 247">
                    <a:extLst>
                      <a:ext uri="{FF2B5EF4-FFF2-40B4-BE49-F238E27FC236}">
                        <a16:creationId xmlns:a16="http://schemas.microsoft.com/office/drawing/2014/main" id="{11FC2B5F-CF60-044D-A3F2-E086939224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384" name="Line 248">
                    <a:extLst>
                      <a:ext uri="{FF2B5EF4-FFF2-40B4-BE49-F238E27FC236}">
                        <a16:creationId xmlns:a16="http://schemas.microsoft.com/office/drawing/2014/main" id="{985D472F-B3E8-DD4A-A025-E811F43829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380" name="Group 249">
                  <a:extLst>
                    <a:ext uri="{FF2B5EF4-FFF2-40B4-BE49-F238E27FC236}">
                      <a16:creationId xmlns:a16="http://schemas.microsoft.com/office/drawing/2014/main" id="{DC96BD39-F342-BE44-B6C2-1CB68E8873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81" name="Line 250">
                    <a:extLst>
                      <a:ext uri="{FF2B5EF4-FFF2-40B4-BE49-F238E27FC236}">
                        <a16:creationId xmlns:a16="http://schemas.microsoft.com/office/drawing/2014/main" id="{83D34B32-B4CC-5F48-B68D-F4B5EDA4E2B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382" name="Line 251">
                    <a:extLst>
                      <a:ext uri="{FF2B5EF4-FFF2-40B4-BE49-F238E27FC236}">
                        <a16:creationId xmlns:a16="http://schemas.microsoft.com/office/drawing/2014/main" id="{25A0A9D2-A179-C54A-8384-A795C36976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</p:grpSp>
        </p:grpSp>
      </p:grpSp>
      <p:grpSp>
        <p:nvGrpSpPr>
          <p:cNvPr id="416" name="Group 358">
            <a:extLst>
              <a:ext uri="{FF2B5EF4-FFF2-40B4-BE49-F238E27FC236}">
                <a16:creationId xmlns:a16="http://schemas.microsoft.com/office/drawing/2014/main" id="{4D02BC9E-BF56-7A40-9BF6-A22594E4ADA6}"/>
              </a:ext>
            </a:extLst>
          </p:cNvPr>
          <p:cNvGrpSpPr>
            <a:grpSpLocks/>
          </p:cNvGrpSpPr>
          <p:nvPr/>
        </p:nvGrpSpPr>
        <p:grpSpPr bwMode="auto">
          <a:xfrm>
            <a:off x="3723718" y="3122038"/>
            <a:ext cx="1373188" cy="1296988"/>
            <a:chOff x="1994" y="2042"/>
            <a:chExt cx="865" cy="817"/>
          </a:xfrm>
        </p:grpSpPr>
        <p:sp>
          <p:nvSpPr>
            <p:cNvPr id="417" name="Freeform 209">
              <a:extLst>
                <a:ext uri="{FF2B5EF4-FFF2-40B4-BE49-F238E27FC236}">
                  <a16:creationId xmlns:a16="http://schemas.microsoft.com/office/drawing/2014/main" id="{AA9CB294-606E-934A-929F-DC28A8C0979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196" y="2196"/>
              <a:ext cx="660" cy="666"/>
            </a:xfrm>
            <a:custGeom>
              <a:avLst/>
              <a:gdLst>
                <a:gd name="T0" fmla="*/ 0 w 660"/>
                <a:gd name="T1" fmla="*/ 0 h 666"/>
                <a:gd name="T2" fmla="*/ 660 w 660"/>
                <a:gd name="T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0" h="666">
                  <a:moveTo>
                    <a:pt x="0" y="0"/>
                  </a:moveTo>
                  <a:cubicBezTo>
                    <a:pt x="0" y="0"/>
                    <a:pt x="486" y="168"/>
                    <a:pt x="660" y="666"/>
                  </a:cubicBez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18" name="Text Box 305">
              <a:extLst>
                <a:ext uri="{FF2B5EF4-FFF2-40B4-BE49-F238E27FC236}">
                  <a16:creationId xmlns:a16="http://schemas.microsoft.com/office/drawing/2014/main" id="{806F3E7E-CAEB-D448-B4A6-B3B17216B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4" y="2042"/>
              <a:ext cx="63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2.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video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sent</a:t>
              </a:r>
            </a:p>
          </p:txBody>
        </p:sp>
      </p:grpSp>
      <p:sp>
        <p:nvSpPr>
          <p:cNvPr id="419" name="Text Box 354">
            <a:extLst>
              <a:ext uri="{FF2B5EF4-FFF2-40B4-BE49-F238E27FC236}">
                <a16:creationId xmlns:a16="http://schemas.microsoft.com/office/drawing/2014/main" id="{E011D8DF-6ED5-A849-829D-3381ADC0B15F}"/>
              </a:ext>
            </a:extLst>
          </p:cNvPr>
          <p:cNvSpPr txBox="1">
            <a:spLocks noChangeArrowheads="1"/>
          </p:cNvSpPr>
          <p:nvPr/>
        </p:nvSpPr>
        <p:spPr bwMode="auto">
          <a:xfrm rot="-5433387">
            <a:off x="145493" y="2518789"/>
            <a:ext cx="1957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Cumulative data</a:t>
            </a:r>
          </a:p>
        </p:txBody>
      </p:sp>
      <p:grpSp>
        <p:nvGrpSpPr>
          <p:cNvPr id="420" name="Group 365">
            <a:extLst>
              <a:ext uri="{FF2B5EF4-FFF2-40B4-BE49-F238E27FC236}">
                <a16:creationId xmlns:a16="http://schemas.microsoft.com/office/drawing/2014/main" id="{C3759085-60DE-5E4D-891E-CF541ADEE236}"/>
              </a:ext>
            </a:extLst>
          </p:cNvPr>
          <p:cNvGrpSpPr>
            <a:grpSpLocks/>
          </p:cNvGrpSpPr>
          <p:nvPr/>
        </p:nvGrpSpPr>
        <p:grpSpPr bwMode="auto">
          <a:xfrm>
            <a:off x="5009593" y="1507551"/>
            <a:ext cx="5768976" cy="4732339"/>
            <a:chOff x="2804" y="903"/>
            <a:chExt cx="3634" cy="2981"/>
          </a:xfrm>
        </p:grpSpPr>
        <p:sp>
          <p:nvSpPr>
            <p:cNvPr id="421" name="Line 360">
              <a:extLst>
                <a:ext uri="{FF2B5EF4-FFF2-40B4-BE49-F238E27FC236}">
                  <a16:creationId xmlns:a16="http://schemas.microsoft.com/office/drawing/2014/main" id="{38BAA214-C26D-BB47-B753-75E44856F2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2" y="903"/>
              <a:ext cx="0" cy="22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22" name="Text Box 361">
              <a:extLst>
                <a:ext uri="{FF2B5EF4-FFF2-40B4-BE49-F238E27FC236}">
                  <a16:creationId xmlns:a16="http://schemas.microsoft.com/office/drawing/2014/main" id="{7B3AF90B-5293-9B43-AF13-84DD0CB3F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4" y="3198"/>
              <a:ext cx="3634" cy="68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streaming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: at this time, client  playing out early part of video, while server still sending later part of video</a:t>
              </a:r>
            </a:p>
          </p:txBody>
        </p:sp>
      </p:grpSp>
      <p:sp>
        <p:nvSpPr>
          <p:cNvPr id="423" name="Text Box 366">
            <a:extLst>
              <a:ext uri="{FF2B5EF4-FFF2-40B4-BE49-F238E27FC236}">
                <a16:creationId xmlns:a16="http://schemas.microsoft.com/office/drawing/2014/main" id="{1BBF93EB-8EF8-6740-9ED3-179FEC035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7668" y="4236463"/>
            <a:ext cx="620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time</a:t>
            </a:r>
          </a:p>
        </p:txBody>
      </p:sp>
      <p:grpSp>
        <p:nvGrpSpPr>
          <p:cNvPr id="424" name="Group 263">
            <a:extLst>
              <a:ext uri="{FF2B5EF4-FFF2-40B4-BE49-F238E27FC236}">
                <a16:creationId xmlns:a16="http://schemas.microsoft.com/office/drawing/2014/main" id="{9EC0688F-5AC1-4740-94B4-5064EF920419}"/>
              </a:ext>
            </a:extLst>
          </p:cNvPr>
          <p:cNvGrpSpPr>
            <a:grpSpLocks/>
          </p:cNvGrpSpPr>
          <p:nvPr/>
        </p:nvGrpSpPr>
        <p:grpSpPr bwMode="auto">
          <a:xfrm>
            <a:off x="4478338" y="1693820"/>
            <a:ext cx="2552700" cy="2525713"/>
            <a:chOff x="648" y="1147"/>
            <a:chExt cx="1608" cy="1591"/>
          </a:xfrm>
        </p:grpSpPr>
        <p:grpSp>
          <p:nvGrpSpPr>
            <p:cNvPr id="425" name="Group 264">
              <a:extLst>
                <a:ext uri="{FF2B5EF4-FFF2-40B4-BE49-F238E27FC236}">
                  <a16:creationId xmlns:a16="http://schemas.microsoft.com/office/drawing/2014/main" id="{53778E5D-F198-1A4E-AE0E-286AA67FCE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441" name="Group 265">
                <a:extLst>
                  <a:ext uri="{FF2B5EF4-FFF2-40B4-BE49-F238E27FC236}">
                    <a16:creationId xmlns:a16="http://schemas.microsoft.com/office/drawing/2014/main" id="{A63FFBB5-1349-E647-93DF-1619F8771E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452" name="Group 266">
                  <a:extLst>
                    <a:ext uri="{FF2B5EF4-FFF2-40B4-BE49-F238E27FC236}">
                      <a16:creationId xmlns:a16="http://schemas.microsoft.com/office/drawing/2014/main" id="{0F9C76AE-5100-284B-84EE-72A6A02F82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60" name="Group 267">
                    <a:extLst>
                      <a:ext uri="{FF2B5EF4-FFF2-40B4-BE49-F238E27FC236}">
                        <a16:creationId xmlns:a16="http://schemas.microsoft.com/office/drawing/2014/main" id="{CFBF066B-03EA-5A45-9B58-CF9688F62A8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64" name="Line 268">
                      <a:extLst>
                        <a:ext uri="{FF2B5EF4-FFF2-40B4-BE49-F238E27FC236}">
                          <a16:creationId xmlns:a16="http://schemas.microsoft.com/office/drawing/2014/main" id="{741EA7F8-0BBB-CC4F-845C-D4B5091B149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465" name="Line 269">
                      <a:extLst>
                        <a:ext uri="{FF2B5EF4-FFF2-40B4-BE49-F238E27FC236}">
                          <a16:creationId xmlns:a16="http://schemas.microsoft.com/office/drawing/2014/main" id="{B6D2E2D7-8D28-1343-A9C0-DBB24F97B02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461" name="Group 270">
                    <a:extLst>
                      <a:ext uri="{FF2B5EF4-FFF2-40B4-BE49-F238E27FC236}">
                        <a16:creationId xmlns:a16="http://schemas.microsoft.com/office/drawing/2014/main" id="{F87B5FD1-B67F-6B4A-8802-4BF2EE9D56C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62" name="Line 271">
                      <a:extLst>
                        <a:ext uri="{FF2B5EF4-FFF2-40B4-BE49-F238E27FC236}">
                          <a16:creationId xmlns:a16="http://schemas.microsoft.com/office/drawing/2014/main" id="{48FEAF20-6299-284A-84C8-4BBE5505AC3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463" name="Line 272">
                      <a:extLst>
                        <a:ext uri="{FF2B5EF4-FFF2-40B4-BE49-F238E27FC236}">
                          <a16:creationId xmlns:a16="http://schemas.microsoft.com/office/drawing/2014/main" id="{BCEEEC06-4E28-1D46-B2EC-98F13E102F9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453" name="Group 273">
                  <a:extLst>
                    <a:ext uri="{FF2B5EF4-FFF2-40B4-BE49-F238E27FC236}">
                      <a16:creationId xmlns:a16="http://schemas.microsoft.com/office/drawing/2014/main" id="{CF78C667-2F85-D245-B1CA-D62B7481E6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54" name="Group 274">
                    <a:extLst>
                      <a:ext uri="{FF2B5EF4-FFF2-40B4-BE49-F238E27FC236}">
                        <a16:creationId xmlns:a16="http://schemas.microsoft.com/office/drawing/2014/main" id="{EE2B8828-FD74-774C-93B2-09516FE6024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58" name="Line 275">
                      <a:extLst>
                        <a:ext uri="{FF2B5EF4-FFF2-40B4-BE49-F238E27FC236}">
                          <a16:creationId xmlns:a16="http://schemas.microsoft.com/office/drawing/2014/main" id="{987F15A9-4F42-9F4D-92A1-A0C2A59CFE7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459" name="Line 276">
                      <a:extLst>
                        <a:ext uri="{FF2B5EF4-FFF2-40B4-BE49-F238E27FC236}">
                          <a16:creationId xmlns:a16="http://schemas.microsoft.com/office/drawing/2014/main" id="{6C21FA90-15A0-E742-B8CD-ABDEE8B4EE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455" name="Group 277">
                    <a:extLst>
                      <a:ext uri="{FF2B5EF4-FFF2-40B4-BE49-F238E27FC236}">
                        <a16:creationId xmlns:a16="http://schemas.microsoft.com/office/drawing/2014/main" id="{7C289495-C51B-D64C-93E5-26323D71576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56" name="Line 278">
                      <a:extLst>
                        <a:ext uri="{FF2B5EF4-FFF2-40B4-BE49-F238E27FC236}">
                          <a16:creationId xmlns:a16="http://schemas.microsoft.com/office/drawing/2014/main" id="{001479D5-BEAF-4142-8931-67CD915F9B8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457" name="Line 279">
                      <a:extLst>
                        <a:ext uri="{FF2B5EF4-FFF2-40B4-BE49-F238E27FC236}">
                          <a16:creationId xmlns:a16="http://schemas.microsoft.com/office/drawing/2014/main" id="{C5823F0E-E2C1-7646-B2EA-D9EDFE227D1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442" name="Group 280">
                <a:extLst>
                  <a:ext uri="{FF2B5EF4-FFF2-40B4-BE49-F238E27FC236}">
                    <a16:creationId xmlns:a16="http://schemas.microsoft.com/office/drawing/2014/main" id="{7D2E5153-FE72-3440-BE22-50C1E3E375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446" name="Group 281">
                  <a:extLst>
                    <a:ext uri="{FF2B5EF4-FFF2-40B4-BE49-F238E27FC236}">
                      <a16:creationId xmlns:a16="http://schemas.microsoft.com/office/drawing/2014/main" id="{BC0AA122-BA32-B54D-B0F3-4117B34D2A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50" name="Line 282">
                    <a:extLst>
                      <a:ext uri="{FF2B5EF4-FFF2-40B4-BE49-F238E27FC236}">
                        <a16:creationId xmlns:a16="http://schemas.microsoft.com/office/drawing/2014/main" id="{E9BCFA05-27D3-6644-A92B-304242E0C0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51" name="Line 283">
                    <a:extLst>
                      <a:ext uri="{FF2B5EF4-FFF2-40B4-BE49-F238E27FC236}">
                        <a16:creationId xmlns:a16="http://schemas.microsoft.com/office/drawing/2014/main" id="{CC492F2F-6D33-A54E-A343-1848F5F6A8C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447" name="Group 284">
                  <a:extLst>
                    <a:ext uri="{FF2B5EF4-FFF2-40B4-BE49-F238E27FC236}">
                      <a16:creationId xmlns:a16="http://schemas.microsoft.com/office/drawing/2014/main" id="{1FD6B1B2-FC80-904E-8736-1D32C45E0A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48" name="Line 285">
                    <a:extLst>
                      <a:ext uri="{FF2B5EF4-FFF2-40B4-BE49-F238E27FC236}">
                        <a16:creationId xmlns:a16="http://schemas.microsoft.com/office/drawing/2014/main" id="{77F2B19A-58AB-874A-AB78-14478E692F2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49" name="Line 286">
                    <a:extLst>
                      <a:ext uri="{FF2B5EF4-FFF2-40B4-BE49-F238E27FC236}">
                        <a16:creationId xmlns:a16="http://schemas.microsoft.com/office/drawing/2014/main" id="{5A0F0F58-C736-A544-92F4-364272F40FF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</p:grpSp>
          <p:grpSp>
            <p:nvGrpSpPr>
              <p:cNvPr id="443" name="Group 287">
                <a:extLst>
                  <a:ext uri="{FF2B5EF4-FFF2-40B4-BE49-F238E27FC236}">
                    <a16:creationId xmlns:a16="http://schemas.microsoft.com/office/drawing/2014/main" id="{ABA45250-9B70-9941-9A69-075388DEF6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444" name="Line 288">
                  <a:extLst>
                    <a:ext uri="{FF2B5EF4-FFF2-40B4-BE49-F238E27FC236}">
                      <a16:creationId xmlns:a16="http://schemas.microsoft.com/office/drawing/2014/main" id="{72966861-8F4B-774D-A95C-EAA4ECE093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445" name="Line 289">
                  <a:extLst>
                    <a:ext uri="{FF2B5EF4-FFF2-40B4-BE49-F238E27FC236}">
                      <a16:creationId xmlns:a16="http://schemas.microsoft.com/office/drawing/2014/main" id="{28E4E98F-3C51-B245-8B32-A8DABD6730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grpSp>
          <p:nvGrpSpPr>
            <p:cNvPr id="426" name="Group 290">
              <a:extLst>
                <a:ext uri="{FF2B5EF4-FFF2-40B4-BE49-F238E27FC236}">
                  <a16:creationId xmlns:a16="http://schemas.microsoft.com/office/drawing/2014/main" id="{A30BA8FC-94A4-664F-BB15-11619E87DF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427" name="Group 291">
                <a:extLst>
                  <a:ext uri="{FF2B5EF4-FFF2-40B4-BE49-F238E27FC236}">
                    <a16:creationId xmlns:a16="http://schemas.microsoft.com/office/drawing/2014/main" id="{2536E41D-55C8-DC4E-90CC-4F9B8A0342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435" name="Group 292">
                  <a:extLst>
                    <a:ext uri="{FF2B5EF4-FFF2-40B4-BE49-F238E27FC236}">
                      <a16:creationId xmlns:a16="http://schemas.microsoft.com/office/drawing/2014/main" id="{D934458A-8BD6-3B40-AA25-CFD502683B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39" name="Line 293">
                    <a:extLst>
                      <a:ext uri="{FF2B5EF4-FFF2-40B4-BE49-F238E27FC236}">
                        <a16:creationId xmlns:a16="http://schemas.microsoft.com/office/drawing/2014/main" id="{5A30F63A-86E7-194E-B985-D7647C67A1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40" name="Line 294">
                    <a:extLst>
                      <a:ext uri="{FF2B5EF4-FFF2-40B4-BE49-F238E27FC236}">
                        <a16:creationId xmlns:a16="http://schemas.microsoft.com/office/drawing/2014/main" id="{DA1AFE58-3BAB-134E-8000-8032E64CAC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436" name="Group 295">
                  <a:extLst>
                    <a:ext uri="{FF2B5EF4-FFF2-40B4-BE49-F238E27FC236}">
                      <a16:creationId xmlns:a16="http://schemas.microsoft.com/office/drawing/2014/main" id="{FDC472A5-0641-6849-B2A4-A28639B945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37" name="Line 296">
                    <a:extLst>
                      <a:ext uri="{FF2B5EF4-FFF2-40B4-BE49-F238E27FC236}">
                        <a16:creationId xmlns:a16="http://schemas.microsoft.com/office/drawing/2014/main" id="{68AAE9FD-30EA-4E42-A5C1-CBC4B08549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38" name="Line 297">
                    <a:extLst>
                      <a:ext uri="{FF2B5EF4-FFF2-40B4-BE49-F238E27FC236}">
                        <a16:creationId xmlns:a16="http://schemas.microsoft.com/office/drawing/2014/main" id="{FE0D4E92-5E4A-DD42-9059-C2977000621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</p:grpSp>
          <p:grpSp>
            <p:nvGrpSpPr>
              <p:cNvPr id="428" name="Group 298">
                <a:extLst>
                  <a:ext uri="{FF2B5EF4-FFF2-40B4-BE49-F238E27FC236}">
                    <a16:creationId xmlns:a16="http://schemas.microsoft.com/office/drawing/2014/main" id="{5BE72189-D29E-0D49-9D58-A132EF1638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429" name="Group 299">
                  <a:extLst>
                    <a:ext uri="{FF2B5EF4-FFF2-40B4-BE49-F238E27FC236}">
                      <a16:creationId xmlns:a16="http://schemas.microsoft.com/office/drawing/2014/main" id="{1A663ABE-F1C1-A049-8152-0A27CB0E3D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33" name="Line 300">
                    <a:extLst>
                      <a:ext uri="{FF2B5EF4-FFF2-40B4-BE49-F238E27FC236}">
                        <a16:creationId xmlns:a16="http://schemas.microsoft.com/office/drawing/2014/main" id="{46A1FCF3-345B-5640-9BCC-A1DC0FA0AD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34" name="Line 301">
                    <a:extLst>
                      <a:ext uri="{FF2B5EF4-FFF2-40B4-BE49-F238E27FC236}">
                        <a16:creationId xmlns:a16="http://schemas.microsoft.com/office/drawing/2014/main" id="{40767049-B20D-364D-B0FE-CE34BC6D5E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430" name="Group 302">
                  <a:extLst>
                    <a:ext uri="{FF2B5EF4-FFF2-40B4-BE49-F238E27FC236}">
                      <a16:creationId xmlns:a16="http://schemas.microsoft.com/office/drawing/2014/main" id="{61439A10-94DD-CD46-8395-A947D0C392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31" name="Line 303">
                    <a:extLst>
                      <a:ext uri="{FF2B5EF4-FFF2-40B4-BE49-F238E27FC236}">
                        <a16:creationId xmlns:a16="http://schemas.microsoft.com/office/drawing/2014/main" id="{E45F7BF6-6E88-5D40-BAB0-02008D91A3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32" name="Line 304">
                    <a:extLst>
                      <a:ext uri="{FF2B5EF4-FFF2-40B4-BE49-F238E27FC236}">
                        <a16:creationId xmlns:a16="http://schemas.microsoft.com/office/drawing/2014/main" id="{285DDEBB-61FD-1B4D-ACBD-F723FD7CB0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</p:grpSp>
        </p:grpSp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21D94985-62F1-3C4E-A962-040C80D82753}"/>
              </a:ext>
            </a:extLst>
          </p:cNvPr>
          <p:cNvGrpSpPr/>
          <p:nvPr/>
        </p:nvGrpSpPr>
        <p:grpSpPr>
          <a:xfrm>
            <a:off x="6369579" y="1703345"/>
            <a:ext cx="4535488" cy="2581276"/>
            <a:chOff x="7656512" y="-921322"/>
            <a:chExt cx="4535488" cy="2581276"/>
          </a:xfrm>
        </p:grpSpPr>
        <p:grpSp>
          <p:nvGrpSpPr>
            <p:cNvPr id="467" name="Group 306">
              <a:extLst>
                <a:ext uri="{FF2B5EF4-FFF2-40B4-BE49-F238E27FC236}">
                  <a16:creationId xmlns:a16="http://schemas.microsoft.com/office/drawing/2014/main" id="{0BC9FEDE-6401-CA47-A24B-A8D92CCA79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56512" y="-921322"/>
              <a:ext cx="2552700" cy="2525713"/>
              <a:chOff x="648" y="1147"/>
              <a:chExt cx="1608" cy="1591"/>
            </a:xfrm>
          </p:grpSpPr>
          <p:grpSp>
            <p:nvGrpSpPr>
              <p:cNvPr id="474" name="Group 307">
                <a:extLst>
                  <a:ext uri="{FF2B5EF4-FFF2-40B4-BE49-F238E27FC236}">
                    <a16:creationId xmlns:a16="http://schemas.microsoft.com/office/drawing/2014/main" id="{9050CB24-3898-734B-8995-62A168561E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490" name="Group 308">
                  <a:extLst>
                    <a:ext uri="{FF2B5EF4-FFF2-40B4-BE49-F238E27FC236}">
                      <a16:creationId xmlns:a16="http://schemas.microsoft.com/office/drawing/2014/main" id="{B799F6A1-DD2F-3F4F-B4F7-F0BDF52BFE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501" name="Group 309">
                    <a:extLst>
                      <a:ext uri="{FF2B5EF4-FFF2-40B4-BE49-F238E27FC236}">
                        <a16:creationId xmlns:a16="http://schemas.microsoft.com/office/drawing/2014/main" id="{C2FDB877-B1B8-F84B-BC6C-964A6281B65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509" name="Group 310">
                      <a:extLst>
                        <a:ext uri="{FF2B5EF4-FFF2-40B4-BE49-F238E27FC236}">
                          <a16:creationId xmlns:a16="http://schemas.microsoft.com/office/drawing/2014/main" id="{71CBE643-76FB-FF40-9DDB-A7DD2DB9BFF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513" name="Line 311">
                        <a:extLst>
                          <a:ext uri="{FF2B5EF4-FFF2-40B4-BE49-F238E27FC236}">
                            <a16:creationId xmlns:a16="http://schemas.microsoft.com/office/drawing/2014/main" id="{05846BAF-514E-6947-B3B0-4252872D677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514" name="Line 312">
                        <a:extLst>
                          <a:ext uri="{FF2B5EF4-FFF2-40B4-BE49-F238E27FC236}">
                            <a16:creationId xmlns:a16="http://schemas.microsoft.com/office/drawing/2014/main" id="{598C4C2A-7A4B-EE48-91AF-3B2D7E49E83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510" name="Group 313">
                      <a:extLst>
                        <a:ext uri="{FF2B5EF4-FFF2-40B4-BE49-F238E27FC236}">
                          <a16:creationId xmlns:a16="http://schemas.microsoft.com/office/drawing/2014/main" id="{203D67F9-1AE0-1E4C-8355-DF81BBA2223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511" name="Line 314">
                        <a:extLst>
                          <a:ext uri="{FF2B5EF4-FFF2-40B4-BE49-F238E27FC236}">
                            <a16:creationId xmlns:a16="http://schemas.microsoft.com/office/drawing/2014/main" id="{6CD44814-1734-D840-A33F-8540EC96F62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512" name="Line 315">
                        <a:extLst>
                          <a:ext uri="{FF2B5EF4-FFF2-40B4-BE49-F238E27FC236}">
                            <a16:creationId xmlns:a16="http://schemas.microsoft.com/office/drawing/2014/main" id="{E16D541E-DD0A-C24D-8DC6-A80B9FFE2A7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502" name="Group 316">
                    <a:extLst>
                      <a:ext uri="{FF2B5EF4-FFF2-40B4-BE49-F238E27FC236}">
                        <a16:creationId xmlns:a16="http://schemas.microsoft.com/office/drawing/2014/main" id="{9E5861FA-8825-7043-9267-BADADE7818F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503" name="Group 317">
                      <a:extLst>
                        <a:ext uri="{FF2B5EF4-FFF2-40B4-BE49-F238E27FC236}">
                          <a16:creationId xmlns:a16="http://schemas.microsoft.com/office/drawing/2014/main" id="{7092D337-241F-1149-973F-5166225AD41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507" name="Line 318">
                        <a:extLst>
                          <a:ext uri="{FF2B5EF4-FFF2-40B4-BE49-F238E27FC236}">
                            <a16:creationId xmlns:a16="http://schemas.microsoft.com/office/drawing/2014/main" id="{DE4B6F09-942E-0D40-844A-1EE1128B127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508" name="Line 319">
                        <a:extLst>
                          <a:ext uri="{FF2B5EF4-FFF2-40B4-BE49-F238E27FC236}">
                            <a16:creationId xmlns:a16="http://schemas.microsoft.com/office/drawing/2014/main" id="{EF8AB89F-DB48-0947-9720-CE2398A009C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504" name="Group 320">
                      <a:extLst>
                        <a:ext uri="{FF2B5EF4-FFF2-40B4-BE49-F238E27FC236}">
                          <a16:creationId xmlns:a16="http://schemas.microsoft.com/office/drawing/2014/main" id="{3F21B780-B9AF-1E41-8C22-0B6E1EBC2D8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505" name="Line 321">
                        <a:extLst>
                          <a:ext uri="{FF2B5EF4-FFF2-40B4-BE49-F238E27FC236}">
                            <a16:creationId xmlns:a16="http://schemas.microsoft.com/office/drawing/2014/main" id="{D97DE582-4156-3C48-9B62-918FDC155E9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506" name="Line 322">
                        <a:extLst>
                          <a:ext uri="{FF2B5EF4-FFF2-40B4-BE49-F238E27FC236}">
                            <a16:creationId xmlns:a16="http://schemas.microsoft.com/office/drawing/2014/main" id="{94113E55-CB71-A341-87AF-2077C146295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91" name="Group 323">
                  <a:extLst>
                    <a:ext uri="{FF2B5EF4-FFF2-40B4-BE49-F238E27FC236}">
                      <a16:creationId xmlns:a16="http://schemas.microsoft.com/office/drawing/2014/main" id="{C21A8A05-C582-FD47-8AC1-95F2D5291E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95" name="Group 324">
                    <a:extLst>
                      <a:ext uri="{FF2B5EF4-FFF2-40B4-BE49-F238E27FC236}">
                        <a16:creationId xmlns:a16="http://schemas.microsoft.com/office/drawing/2014/main" id="{982027BD-7005-DD4C-9FAA-A47FAB8406E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99" name="Line 325">
                      <a:extLst>
                        <a:ext uri="{FF2B5EF4-FFF2-40B4-BE49-F238E27FC236}">
                          <a16:creationId xmlns:a16="http://schemas.microsoft.com/office/drawing/2014/main" id="{02357AD5-7598-5B4F-929D-C8806E63C55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500" name="Line 326">
                      <a:extLst>
                        <a:ext uri="{FF2B5EF4-FFF2-40B4-BE49-F238E27FC236}">
                          <a16:creationId xmlns:a16="http://schemas.microsoft.com/office/drawing/2014/main" id="{45536BD3-C4E0-0D40-8668-7765A756C2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496" name="Group 327">
                    <a:extLst>
                      <a:ext uri="{FF2B5EF4-FFF2-40B4-BE49-F238E27FC236}">
                        <a16:creationId xmlns:a16="http://schemas.microsoft.com/office/drawing/2014/main" id="{F5EF0C35-2D15-FE43-B0A2-96F84C30FAA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97" name="Line 328">
                      <a:extLst>
                        <a:ext uri="{FF2B5EF4-FFF2-40B4-BE49-F238E27FC236}">
                          <a16:creationId xmlns:a16="http://schemas.microsoft.com/office/drawing/2014/main" id="{E92D8EC3-D033-044B-9409-68ECFD6BDF6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498" name="Line 329">
                      <a:extLst>
                        <a:ext uri="{FF2B5EF4-FFF2-40B4-BE49-F238E27FC236}">
                          <a16:creationId xmlns:a16="http://schemas.microsoft.com/office/drawing/2014/main" id="{18590C15-F8C7-2444-9617-0D33275737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492" name="Group 330">
                  <a:extLst>
                    <a:ext uri="{FF2B5EF4-FFF2-40B4-BE49-F238E27FC236}">
                      <a16:creationId xmlns:a16="http://schemas.microsoft.com/office/drawing/2014/main" id="{1C854E81-710A-C642-BCF3-E7FE885186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493" name="Line 331">
                    <a:extLst>
                      <a:ext uri="{FF2B5EF4-FFF2-40B4-BE49-F238E27FC236}">
                        <a16:creationId xmlns:a16="http://schemas.microsoft.com/office/drawing/2014/main" id="{50649455-9CA9-0A47-BFBD-A46843A765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A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94" name="Line 332">
                    <a:extLst>
                      <a:ext uri="{FF2B5EF4-FFF2-40B4-BE49-F238E27FC236}">
                        <a16:creationId xmlns:a16="http://schemas.microsoft.com/office/drawing/2014/main" id="{E5E98012-4ED5-1F41-82E0-EB67D5BE1BB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A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</p:grpSp>
          <p:grpSp>
            <p:nvGrpSpPr>
              <p:cNvPr id="475" name="Group 333">
                <a:extLst>
                  <a:ext uri="{FF2B5EF4-FFF2-40B4-BE49-F238E27FC236}">
                    <a16:creationId xmlns:a16="http://schemas.microsoft.com/office/drawing/2014/main" id="{887A3BEB-4CA4-114B-B885-D3F4C6898A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476" name="Group 334">
                  <a:extLst>
                    <a:ext uri="{FF2B5EF4-FFF2-40B4-BE49-F238E27FC236}">
                      <a16:creationId xmlns:a16="http://schemas.microsoft.com/office/drawing/2014/main" id="{407F6A33-ECFD-B140-B26D-2164CCB796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84" name="Group 335">
                    <a:extLst>
                      <a:ext uri="{FF2B5EF4-FFF2-40B4-BE49-F238E27FC236}">
                        <a16:creationId xmlns:a16="http://schemas.microsoft.com/office/drawing/2014/main" id="{B4CF81F1-87C8-2C44-8F39-73FEA8927E8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88" name="Line 336">
                      <a:extLst>
                        <a:ext uri="{FF2B5EF4-FFF2-40B4-BE49-F238E27FC236}">
                          <a16:creationId xmlns:a16="http://schemas.microsoft.com/office/drawing/2014/main" id="{43571E22-6D4F-C841-90D2-96E864FFC7E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489" name="Line 337">
                      <a:extLst>
                        <a:ext uri="{FF2B5EF4-FFF2-40B4-BE49-F238E27FC236}">
                          <a16:creationId xmlns:a16="http://schemas.microsoft.com/office/drawing/2014/main" id="{A10C0059-B8C5-974E-8528-D011612146A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485" name="Group 338">
                    <a:extLst>
                      <a:ext uri="{FF2B5EF4-FFF2-40B4-BE49-F238E27FC236}">
                        <a16:creationId xmlns:a16="http://schemas.microsoft.com/office/drawing/2014/main" id="{97DC41D1-79FC-744C-8C68-FD4CC0A5000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86" name="Line 339">
                      <a:extLst>
                        <a:ext uri="{FF2B5EF4-FFF2-40B4-BE49-F238E27FC236}">
                          <a16:creationId xmlns:a16="http://schemas.microsoft.com/office/drawing/2014/main" id="{67CF3F80-9073-3944-9158-2D75BCEFF03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487" name="Line 340">
                      <a:extLst>
                        <a:ext uri="{FF2B5EF4-FFF2-40B4-BE49-F238E27FC236}">
                          <a16:creationId xmlns:a16="http://schemas.microsoft.com/office/drawing/2014/main" id="{383FC76A-DED7-D742-B55F-D4FC32CA8F2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477" name="Group 341">
                  <a:extLst>
                    <a:ext uri="{FF2B5EF4-FFF2-40B4-BE49-F238E27FC236}">
                      <a16:creationId xmlns:a16="http://schemas.microsoft.com/office/drawing/2014/main" id="{20FC824A-F3FA-F04B-B219-1BE01F49C1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78" name="Group 342">
                    <a:extLst>
                      <a:ext uri="{FF2B5EF4-FFF2-40B4-BE49-F238E27FC236}">
                        <a16:creationId xmlns:a16="http://schemas.microsoft.com/office/drawing/2014/main" id="{5FA835D0-49E2-744D-82AC-6A52A7FC11B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82" name="Line 343">
                      <a:extLst>
                        <a:ext uri="{FF2B5EF4-FFF2-40B4-BE49-F238E27FC236}">
                          <a16:creationId xmlns:a16="http://schemas.microsoft.com/office/drawing/2014/main" id="{CF76F637-20A9-CE40-8DB8-FBD59E55C38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483" name="Line 344">
                      <a:extLst>
                        <a:ext uri="{FF2B5EF4-FFF2-40B4-BE49-F238E27FC236}">
                          <a16:creationId xmlns:a16="http://schemas.microsoft.com/office/drawing/2014/main" id="{55A83E05-EFD0-524B-A35A-02B1A7B7A5A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479" name="Group 345">
                    <a:extLst>
                      <a:ext uri="{FF2B5EF4-FFF2-40B4-BE49-F238E27FC236}">
                        <a16:creationId xmlns:a16="http://schemas.microsoft.com/office/drawing/2014/main" id="{3925C10D-4D3E-9942-9D0F-1D17E2BBE27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80" name="Line 346">
                      <a:extLst>
                        <a:ext uri="{FF2B5EF4-FFF2-40B4-BE49-F238E27FC236}">
                          <a16:creationId xmlns:a16="http://schemas.microsoft.com/office/drawing/2014/main" id="{34F7BFCB-436B-BF4E-88AD-FADDD767516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481" name="Line 347">
                      <a:extLst>
                        <a:ext uri="{FF2B5EF4-FFF2-40B4-BE49-F238E27FC236}">
                          <a16:creationId xmlns:a16="http://schemas.microsoft.com/office/drawing/2014/main" id="{5C1793E4-8011-0743-8451-9382C2EB56A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468" name="Text Box 348">
              <a:extLst>
                <a:ext uri="{FF2B5EF4-FFF2-40B4-BE49-F238E27FC236}">
                  <a16:creationId xmlns:a16="http://schemas.microsoft.com/office/drawing/2014/main" id="{52795E12-EDA0-2743-96F4-D2D37CA9AE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6412" y="951929"/>
              <a:ext cx="4065588" cy="708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3.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video received, played out at client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(30 frames/sec)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</p:txBody>
        </p:sp>
        <p:grpSp>
          <p:nvGrpSpPr>
            <p:cNvPr id="469" name="Group 349">
              <a:extLst>
                <a:ext uri="{FF2B5EF4-FFF2-40B4-BE49-F238E27FC236}">
                  <a16:creationId xmlns:a16="http://schemas.microsoft.com/office/drawing/2014/main" id="{CBADA595-469A-294B-A69C-1C9B81D362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2275" y="210566"/>
              <a:ext cx="677863" cy="663575"/>
              <a:chOff x="4437" y="1472"/>
              <a:chExt cx="427" cy="418"/>
            </a:xfrm>
          </p:grpSpPr>
          <p:sp>
            <p:nvSpPr>
              <p:cNvPr id="470" name="Rectangle 350">
                <a:extLst>
                  <a:ext uri="{FF2B5EF4-FFF2-40B4-BE49-F238E27FC236}">
                    <a16:creationId xmlns:a16="http://schemas.microsoft.com/office/drawing/2014/main" id="{24DC56AB-BB3B-5446-A797-EE3897E1E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3" y="1475"/>
                <a:ext cx="421" cy="361"/>
              </a:xfrm>
              <a:prstGeom prst="rect">
                <a:avLst/>
              </a:prstGeom>
              <a:gradFill rotWithShape="0">
                <a:gsLst>
                  <a:gs pos="0">
                    <a:srgbClr val="99CCFF">
                      <a:gamma/>
                      <a:shade val="46275"/>
                      <a:invGamma/>
                    </a:srgbClr>
                  </a:gs>
                  <a:gs pos="50000">
                    <a:srgbClr val="99CCFF"/>
                  </a:gs>
                  <a:gs pos="100000">
                    <a:srgbClr val="99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471" name="Rectangle 351">
                <a:extLst>
                  <a:ext uri="{FF2B5EF4-FFF2-40B4-BE49-F238E27FC236}">
                    <a16:creationId xmlns:a16="http://schemas.microsoft.com/office/drawing/2014/main" id="{11BD9565-5DCE-314E-BB67-CB7F56535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7" y="1837"/>
                <a:ext cx="179" cy="23"/>
              </a:xfrm>
              <a:prstGeom prst="rect">
                <a:avLst/>
              </a:prstGeom>
              <a:solidFill>
                <a:srgbClr val="5F5F5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472" name="Rectangle 352">
                <a:extLst>
                  <a:ext uri="{FF2B5EF4-FFF2-40B4-BE49-F238E27FC236}">
                    <a16:creationId xmlns:a16="http://schemas.microsoft.com/office/drawing/2014/main" id="{8E9D2BCB-3B24-3943-B32A-8679FEFAD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2" y="1866"/>
                <a:ext cx="414" cy="24"/>
              </a:xfrm>
              <a:prstGeom prst="rect">
                <a:avLst/>
              </a:prstGeom>
              <a:solidFill>
                <a:schemeClr val="tx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473" name="Rectangle 353">
                <a:extLst>
                  <a:ext uri="{FF2B5EF4-FFF2-40B4-BE49-F238E27FC236}">
                    <a16:creationId xmlns:a16="http://schemas.microsoft.com/office/drawing/2014/main" id="{FFC81AE5-9B28-064D-AF81-170C77DE9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7" y="1472"/>
                <a:ext cx="423" cy="356"/>
              </a:xfrm>
              <a:prstGeom prst="rect">
                <a:avLst/>
              </a:prstGeom>
              <a:noFill/>
              <a:ln w="19050">
                <a:solidFill>
                  <a:srgbClr val="0000A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</p:grpSp>
      <p:sp>
        <p:nvSpPr>
          <p:cNvPr id="515" name="Line 169">
            <a:extLst>
              <a:ext uri="{FF2B5EF4-FFF2-40B4-BE49-F238E27FC236}">
                <a16:creationId xmlns:a16="http://schemas.microsoft.com/office/drawing/2014/main" id="{C9F362C4-530B-5B48-A4B4-66C8BEFB61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86918" y="4214238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825C21D5-3150-5042-A5E1-F56CFC200BE1}"/>
              </a:ext>
            </a:extLst>
          </p:cNvPr>
          <p:cNvGrpSpPr/>
          <p:nvPr/>
        </p:nvGrpSpPr>
        <p:grpSpPr>
          <a:xfrm>
            <a:off x="3779783" y="4034727"/>
            <a:ext cx="249757" cy="291754"/>
            <a:chOff x="9055510" y="606165"/>
            <a:chExt cx="249757" cy="291754"/>
          </a:xfrm>
        </p:grpSpPr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5A23CA21-2825-BD44-A55C-126659D7730D}"/>
                </a:ext>
              </a:extLst>
            </p:cNvPr>
            <p:cNvSpPr/>
            <p:nvPr/>
          </p:nvSpPr>
          <p:spPr>
            <a:xfrm rot="1596992">
              <a:off x="9109854" y="606165"/>
              <a:ext cx="133240" cy="2917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81041C16-14B2-E440-8F6F-C4886BB98497}"/>
                </a:ext>
              </a:extLst>
            </p:cNvPr>
            <p:cNvCxnSpPr/>
            <p:nvPr/>
          </p:nvCxnSpPr>
          <p:spPr>
            <a:xfrm flipH="1">
              <a:off x="9055510" y="634181"/>
              <a:ext cx="128405" cy="25072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768E4F9E-B9F4-F649-B701-CBBE63C7C9C1}"/>
                </a:ext>
              </a:extLst>
            </p:cNvPr>
            <p:cNvCxnSpPr/>
            <p:nvPr/>
          </p:nvCxnSpPr>
          <p:spPr>
            <a:xfrm flipH="1">
              <a:off x="9176862" y="638677"/>
              <a:ext cx="128405" cy="25072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DD67C373-09D6-A34B-A123-B8891AAE6F6C}"/>
              </a:ext>
            </a:extLst>
          </p:cNvPr>
          <p:cNvGrpSpPr/>
          <p:nvPr/>
        </p:nvGrpSpPr>
        <p:grpSpPr>
          <a:xfrm>
            <a:off x="4470401" y="4318000"/>
            <a:ext cx="1930400" cy="869908"/>
            <a:chOff x="6858000" y="237067"/>
            <a:chExt cx="1930400" cy="869908"/>
          </a:xfrm>
        </p:grpSpPr>
        <p:sp>
          <p:nvSpPr>
            <p:cNvPr id="521" name="Text Box 362">
              <a:extLst>
                <a:ext uri="{FF2B5EF4-FFF2-40B4-BE49-F238E27FC236}">
                  <a16:creationId xmlns:a16="http://schemas.microsoft.com/office/drawing/2014/main" id="{BD32265D-3F80-C049-B0AF-0BD0EA826E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9260" y="267187"/>
              <a:ext cx="1616075" cy="839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network delay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(fixed in this example)</a:t>
              </a:r>
            </a:p>
          </p:txBody>
        </p:sp>
        <p:cxnSp>
          <p:nvCxnSpPr>
            <p:cNvPr id="522" name="Straight Arrow Connector 521">
              <a:extLst>
                <a:ext uri="{FF2B5EF4-FFF2-40B4-BE49-F238E27FC236}">
                  <a16:creationId xmlns:a16="http://schemas.microsoft.com/office/drawing/2014/main" id="{AA6C2162-2584-2F4B-A7A3-28F3C15CD453}"/>
                </a:ext>
              </a:extLst>
            </p:cNvPr>
            <p:cNvCxnSpPr/>
            <p:nvPr/>
          </p:nvCxnSpPr>
          <p:spPr>
            <a:xfrm>
              <a:off x="6858000" y="237067"/>
              <a:ext cx="19304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674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1">
            <a:extLst>
              <a:ext uri="{FF2B5EF4-FFF2-40B4-BE49-F238E27FC236}">
                <a16:creationId xmlns:a16="http://schemas.microsoft.com/office/drawing/2014/main" id="{E3B653CE-3C97-8649-B53A-5EC1F73CF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86" y="0"/>
            <a:ext cx="11241314" cy="1393308"/>
          </a:xfrm>
        </p:spPr>
        <p:txBody>
          <a:bodyPr>
            <a:noAutofit/>
          </a:bodyPr>
          <a:lstStyle/>
          <a:p>
            <a:r>
              <a:rPr lang="en-US" altLang="en-US" sz="5400" dirty="0">
                <a:cs typeface="Calibri" panose="020F0502020204030204" pitchFamily="34" charset="0"/>
              </a:rPr>
              <a:t>Week in review: streaming video, CDNs</a:t>
            </a:r>
            <a:endParaRPr lang="en-US" sz="5400" dirty="0"/>
          </a:p>
        </p:txBody>
      </p:sp>
      <p:sp>
        <p:nvSpPr>
          <p:cNvPr id="194" name="Line 9">
            <a:extLst>
              <a:ext uri="{FF2B5EF4-FFF2-40B4-BE49-F238E27FC236}">
                <a16:creationId xmlns:a16="http://schemas.microsoft.com/office/drawing/2014/main" id="{F5952112-DED4-F546-93DA-2277286224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5774" y="1667644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195" name="Line 10">
            <a:extLst>
              <a:ext uri="{FF2B5EF4-FFF2-40B4-BE49-F238E27FC236}">
                <a16:creationId xmlns:a16="http://schemas.microsoft.com/office/drawing/2014/main" id="{AD6B86AC-E150-F743-B4D0-340FF7AD80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6249" y="4510856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196" name="Text Box 58">
            <a:extLst>
              <a:ext uri="{FF2B5EF4-FFF2-40B4-BE49-F238E27FC236}">
                <a16:creationId xmlns:a16="http://schemas.microsoft.com/office/drawing/2014/main" id="{BF74E13E-34B9-854A-B28D-76EDE46F0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7599" y="1770831"/>
            <a:ext cx="18845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     constant bit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    rate video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transmission</a:t>
            </a:r>
          </a:p>
        </p:txBody>
      </p:sp>
      <p:grpSp>
        <p:nvGrpSpPr>
          <p:cNvPr id="197" name="Group 60">
            <a:extLst>
              <a:ext uri="{FF2B5EF4-FFF2-40B4-BE49-F238E27FC236}">
                <a16:creationId xmlns:a16="http://schemas.microsoft.com/office/drawing/2014/main" id="{F98F7D33-7710-DB48-A61F-BFE4A31462BA}"/>
              </a:ext>
            </a:extLst>
          </p:cNvPr>
          <p:cNvGrpSpPr>
            <a:grpSpLocks/>
          </p:cNvGrpSpPr>
          <p:nvPr/>
        </p:nvGrpSpPr>
        <p:grpSpPr bwMode="auto">
          <a:xfrm>
            <a:off x="2826774" y="1997844"/>
            <a:ext cx="2552700" cy="2525712"/>
            <a:chOff x="648" y="1147"/>
            <a:chExt cx="1608" cy="1591"/>
          </a:xfrm>
        </p:grpSpPr>
        <p:grpSp>
          <p:nvGrpSpPr>
            <p:cNvPr id="198" name="Group 61">
              <a:extLst>
                <a:ext uri="{FF2B5EF4-FFF2-40B4-BE49-F238E27FC236}">
                  <a16:creationId xmlns:a16="http://schemas.microsoft.com/office/drawing/2014/main" id="{C5AD1FA6-355B-AA42-B48D-D10BE4C5A9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214" name="Group 62">
                <a:extLst>
                  <a:ext uri="{FF2B5EF4-FFF2-40B4-BE49-F238E27FC236}">
                    <a16:creationId xmlns:a16="http://schemas.microsoft.com/office/drawing/2014/main" id="{035700E0-7259-4646-99C3-23113E8F92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225" name="Group 63">
                  <a:extLst>
                    <a:ext uri="{FF2B5EF4-FFF2-40B4-BE49-F238E27FC236}">
                      <a16:creationId xmlns:a16="http://schemas.microsoft.com/office/drawing/2014/main" id="{06655713-E640-C547-9551-CECB025FAE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33" name="Group 64">
                    <a:extLst>
                      <a:ext uri="{FF2B5EF4-FFF2-40B4-BE49-F238E27FC236}">
                        <a16:creationId xmlns:a16="http://schemas.microsoft.com/office/drawing/2014/main" id="{5CAA92FE-40E3-CE4D-9480-B8F5D24D42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37" name="Line 65">
                      <a:extLst>
                        <a:ext uri="{FF2B5EF4-FFF2-40B4-BE49-F238E27FC236}">
                          <a16:creationId xmlns:a16="http://schemas.microsoft.com/office/drawing/2014/main" id="{DE2B6CA9-73B7-1F40-9F43-DCF390C6837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238" name="Line 66">
                      <a:extLst>
                        <a:ext uri="{FF2B5EF4-FFF2-40B4-BE49-F238E27FC236}">
                          <a16:creationId xmlns:a16="http://schemas.microsoft.com/office/drawing/2014/main" id="{F54ECC8D-B5AD-2643-A4EC-ADD35E1889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234" name="Group 67">
                    <a:extLst>
                      <a:ext uri="{FF2B5EF4-FFF2-40B4-BE49-F238E27FC236}">
                        <a16:creationId xmlns:a16="http://schemas.microsoft.com/office/drawing/2014/main" id="{69EEC7CB-A9D5-5D4E-AC62-B323A1F7660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35" name="Line 68">
                      <a:extLst>
                        <a:ext uri="{FF2B5EF4-FFF2-40B4-BE49-F238E27FC236}">
                          <a16:creationId xmlns:a16="http://schemas.microsoft.com/office/drawing/2014/main" id="{F2591B76-FEE1-4C47-AE39-E54ACE3C3D8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236" name="Line 69">
                      <a:extLst>
                        <a:ext uri="{FF2B5EF4-FFF2-40B4-BE49-F238E27FC236}">
                          <a16:creationId xmlns:a16="http://schemas.microsoft.com/office/drawing/2014/main" id="{10A2CC47-C5B5-3540-8819-D24C15493A4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226" name="Group 70">
                  <a:extLst>
                    <a:ext uri="{FF2B5EF4-FFF2-40B4-BE49-F238E27FC236}">
                      <a16:creationId xmlns:a16="http://schemas.microsoft.com/office/drawing/2014/main" id="{362BCD56-A99A-244D-9875-BD6C8EF472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27" name="Group 71">
                    <a:extLst>
                      <a:ext uri="{FF2B5EF4-FFF2-40B4-BE49-F238E27FC236}">
                        <a16:creationId xmlns:a16="http://schemas.microsoft.com/office/drawing/2014/main" id="{32FC1044-58DF-B448-90F8-C8302F94D44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31" name="Line 72">
                      <a:extLst>
                        <a:ext uri="{FF2B5EF4-FFF2-40B4-BE49-F238E27FC236}">
                          <a16:creationId xmlns:a16="http://schemas.microsoft.com/office/drawing/2014/main" id="{53639943-4DA9-E644-AE36-4E4158FE511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232" name="Line 73">
                      <a:extLst>
                        <a:ext uri="{FF2B5EF4-FFF2-40B4-BE49-F238E27FC236}">
                          <a16:creationId xmlns:a16="http://schemas.microsoft.com/office/drawing/2014/main" id="{CA52EF16-50A2-B449-9BFC-0565443A129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228" name="Group 74">
                    <a:extLst>
                      <a:ext uri="{FF2B5EF4-FFF2-40B4-BE49-F238E27FC236}">
                        <a16:creationId xmlns:a16="http://schemas.microsoft.com/office/drawing/2014/main" id="{1DB324C7-5134-084A-A835-C324DC69D40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9" name="Line 75">
                      <a:extLst>
                        <a:ext uri="{FF2B5EF4-FFF2-40B4-BE49-F238E27FC236}">
                          <a16:creationId xmlns:a16="http://schemas.microsoft.com/office/drawing/2014/main" id="{ABC922C3-E028-C547-A404-E8019A1B546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230" name="Line 76">
                      <a:extLst>
                        <a:ext uri="{FF2B5EF4-FFF2-40B4-BE49-F238E27FC236}">
                          <a16:creationId xmlns:a16="http://schemas.microsoft.com/office/drawing/2014/main" id="{084B8717-DE63-B047-8C69-F17F7DD90B7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215" name="Group 77">
                <a:extLst>
                  <a:ext uri="{FF2B5EF4-FFF2-40B4-BE49-F238E27FC236}">
                    <a16:creationId xmlns:a16="http://schemas.microsoft.com/office/drawing/2014/main" id="{0157ADE8-7654-044E-BF60-E34367A2C0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219" name="Group 78">
                  <a:extLst>
                    <a:ext uri="{FF2B5EF4-FFF2-40B4-BE49-F238E27FC236}">
                      <a16:creationId xmlns:a16="http://schemas.microsoft.com/office/drawing/2014/main" id="{C286DB1D-3F8F-9449-9A2B-96432EA4C1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3" name="Line 79">
                    <a:extLst>
                      <a:ext uri="{FF2B5EF4-FFF2-40B4-BE49-F238E27FC236}">
                        <a16:creationId xmlns:a16="http://schemas.microsoft.com/office/drawing/2014/main" id="{5B802778-FD31-0540-A92A-B3AB3E694D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24" name="Line 80">
                    <a:extLst>
                      <a:ext uri="{FF2B5EF4-FFF2-40B4-BE49-F238E27FC236}">
                        <a16:creationId xmlns:a16="http://schemas.microsoft.com/office/drawing/2014/main" id="{03886744-7498-5946-A866-B2D264F2A78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220" name="Group 81">
                  <a:extLst>
                    <a:ext uri="{FF2B5EF4-FFF2-40B4-BE49-F238E27FC236}">
                      <a16:creationId xmlns:a16="http://schemas.microsoft.com/office/drawing/2014/main" id="{36783998-9792-844C-B4D3-1DD35F68D5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1" name="Line 82">
                    <a:extLst>
                      <a:ext uri="{FF2B5EF4-FFF2-40B4-BE49-F238E27FC236}">
                        <a16:creationId xmlns:a16="http://schemas.microsoft.com/office/drawing/2014/main" id="{04389B94-ADFF-C84B-AB76-3A7667FC08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22" name="Line 83">
                    <a:extLst>
                      <a:ext uri="{FF2B5EF4-FFF2-40B4-BE49-F238E27FC236}">
                        <a16:creationId xmlns:a16="http://schemas.microsoft.com/office/drawing/2014/main" id="{11BC4112-4A6B-4E4E-AC8B-AC2BFD3580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</p:grpSp>
          <p:grpSp>
            <p:nvGrpSpPr>
              <p:cNvPr id="216" name="Group 84">
                <a:extLst>
                  <a:ext uri="{FF2B5EF4-FFF2-40B4-BE49-F238E27FC236}">
                    <a16:creationId xmlns:a16="http://schemas.microsoft.com/office/drawing/2014/main" id="{220F9208-F013-1347-AD6E-964AD90584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17" name="Line 85">
                  <a:extLst>
                    <a:ext uri="{FF2B5EF4-FFF2-40B4-BE49-F238E27FC236}">
                      <a16:creationId xmlns:a16="http://schemas.microsoft.com/office/drawing/2014/main" id="{162110D1-74A8-3348-AFB2-7B30F833F2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  <p:sp>
              <p:nvSpPr>
                <p:cNvPr id="218" name="Line 86">
                  <a:extLst>
                    <a:ext uri="{FF2B5EF4-FFF2-40B4-BE49-F238E27FC236}">
                      <a16:creationId xmlns:a16="http://schemas.microsoft.com/office/drawing/2014/main" id="{1A134682-15DD-7246-81AA-3CD6B5DBCC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</p:grpSp>
        </p:grpSp>
        <p:grpSp>
          <p:nvGrpSpPr>
            <p:cNvPr id="199" name="Group 87">
              <a:extLst>
                <a:ext uri="{FF2B5EF4-FFF2-40B4-BE49-F238E27FC236}">
                  <a16:creationId xmlns:a16="http://schemas.microsoft.com/office/drawing/2014/main" id="{2B667DD8-043A-E24A-BE65-F65AF58CB5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200" name="Group 88">
                <a:extLst>
                  <a:ext uri="{FF2B5EF4-FFF2-40B4-BE49-F238E27FC236}">
                    <a16:creationId xmlns:a16="http://schemas.microsoft.com/office/drawing/2014/main" id="{847C7455-B188-AE47-9FB3-A88899DEF7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208" name="Group 89">
                  <a:extLst>
                    <a:ext uri="{FF2B5EF4-FFF2-40B4-BE49-F238E27FC236}">
                      <a16:creationId xmlns:a16="http://schemas.microsoft.com/office/drawing/2014/main" id="{25538EA1-D5BC-B648-A812-87BEB2008A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12" name="Line 90">
                    <a:extLst>
                      <a:ext uri="{FF2B5EF4-FFF2-40B4-BE49-F238E27FC236}">
                        <a16:creationId xmlns:a16="http://schemas.microsoft.com/office/drawing/2014/main" id="{BF72F748-523A-864D-A136-284D25ACCE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13" name="Line 91">
                    <a:extLst>
                      <a:ext uri="{FF2B5EF4-FFF2-40B4-BE49-F238E27FC236}">
                        <a16:creationId xmlns:a16="http://schemas.microsoft.com/office/drawing/2014/main" id="{5C2C8FAE-25F4-0D4F-9E73-CE7813C31B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209" name="Group 92">
                  <a:extLst>
                    <a:ext uri="{FF2B5EF4-FFF2-40B4-BE49-F238E27FC236}">
                      <a16:creationId xmlns:a16="http://schemas.microsoft.com/office/drawing/2014/main" id="{6E1E2D2F-B0D9-324F-AC7D-94640C6C57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10" name="Line 93">
                    <a:extLst>
                      <a:ext uri="{FF2B5EF4-FFF2-40B4-BE49-F238E27FC236}">
                        <a16:creationId xmlns:a16="http://schemas.microsoft.com/office/drawing/2014/main" id="{A7DAE9F3-2580-9346-9C78-EEAB21AA84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11" name="Line 94">
                    <a:extLst>
                      <a:ext uri="{FF2B5EF4-FFF2-40B4-BE49-F238E27FC236}">
                        <a16:creationId xmlns:a16="http://schemas.microsoft.com/office/drawing/2014/main" id="{2A4B28F6-9572-5240-AB4B-D4AA720E06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</p:grpSp>
          <p:grpSp>
            <p:nvGrpSpPr>
              <p:cNvPr id="201" name="Group 95">
                <a:extLst>
                  <a:ext uri="{FF2B5EF4-FFF2-40B4-BE49-F238E27FC236}">
                    <a16:creationId xmlns:a16="http://schemas.microsoft.com/office/drawing/2014/main" id="{465DA05D-7F88-A94E-BCFD-848E572DA4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202" name="Group 96">
                  <a:extLst>
                    <a:ext uri="{FF2B5EF4-FFF2-40B4-BE49-F238E27FC236}">
                      <a16:creationId xmlns:a16="http://schemas.microsoft.com/office/drawing/2014/main" id="{736F6211-438A-1C45-93A5-151796BFF1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06" name="Line 97">
                    <a:extLst>
                      <a:ext uri="{FF2B5EF4-FFF2-40B4-BE49-F238E27FC236}">
                        <a16:creationId xmlns:a16="http://schemas.microsoft.com/office/drawing/2014/main" id="{644CA402-A832-E146-9859-8527F158F7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07" name="Line 98">
                    <a:extLst>
                      <a:ext uri="{FF2B5EF4-FFF2-40B4-BE49-F238E27FC236}">
                        <a16:creationId xmlns:a16="http://schemas.microsoft.com/office/drawing/2014/main" id="{CF649793-6A05-C541-99C6-203837C8724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203" name="Group 99">
                  <a:extLst>
                    <a:ext uri="{FF2B5EF4-FFF2-40B4-BE49-F238E27FC236}">
                      <a16:creationId xmlns:a16="http://schemas.microsoft.com/office/drawing/2014/main" id="{61A9F96A-4170-164C-BF85-888475D308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04" name="Line 100">
                    <a:extLst>
                      <a:ext uri="{FF2B5EF4-FFF2-40B4-BE49-F238E27FC236}">
                        <a16:creationId xmlns:a16="http://schemas.microsoft.com/office/drawing/2014/main" id="{80EFA4FB-8497-CE46-9721-898933B246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05" name="Line 101">
                    <a:extLst>
                      <a:ext uri="{FF2B5EF4-FFF2-40B4-BE49-F238E27FC236}">
                        <a16:creationId xmlns:a16="http://schemas.microsoft.com/office/drawing/2014/main" id="{3FF57214-F094-C140-B1AD-52CDE5792A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</p:grpSp>
        </p:grpSp>
      </p:grpSp>
      <p:sp>
        <p:nvSpPr>
          <p:cNvPr id="239" name="Text Box 150">
            <a:extLst>
              <a:ext uri="{FF2B5EF4-FFF2-40B4-BE49-F238E27FC236}">
                <a16:creationId xmlns:a16="http://schemas.microsoft.com/office/drawing/2014/main" id="{8CE15CAC-4FFF-954A-B4E4-CBBE792F18A9}"/>
              </a:ext>
            </a:extLst>
          </p:cNvPr>
          <p:cNvSpPr txBox="1">
            <a:spLocks noChangeArrowheads="1"/>
          </p:cNvSpPr>
          <p:nvPr/>
        </p:nvSpPr>
        <p:spPr bwMode="auto">
          <a:xfrm rot="-5433387">
            <a:off x="1194824" y="2814097"/>
            <a:ext cx="1957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Cumulative data</a:t>
            </a:r>
          </a:p>
        </p:txBody>
      </p:sp>
      <p:sp>
        <p:nvSpPr>
          <p:cNvPr id="240" name="Text Box 154">
            <a:extLst>
              <a:ext uri="{FF2B5EF4-FFF2-40B4-BE49-F238E27FC236}">
                <a16:creationId xmlns:a16="http://schemas.microsoft.com/office/drawing/2014/main" id="{0DC41A60-BB24-3D45-997F-384C54D42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6999" y="4533081"/>
            <a:ext cx="6639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time</a:t>
            </a:r>
          </a:p>
        </p:txBody>
      </p:sp>
      <p:grpSp>
        <p:nvGrpSpPr>
          <p:cNvPr id="241" name="Group 201">
            <a:extLst>
              <a:ext uri="{FF2B5EF4-FFF2-40B4-BE49-F238E27FC236}">
                <a16:creationId xmlns:a16="http://schemas.microsoft.com/office/drawing/2014/main" id="{F26428B3-EC38-A045-855A-6F999F0FE864}"/>
              </a:ext>
            </a:extLst>
          </p:cNvPr>
          <p:cNvGrpSpPr>
            <a:grpSpLocks/>
          </p:cNvGrpSpPr>
          <p:nvPr/>
        </p:nvGrpSpPr>
        <p:grpSpPr bwMode="auto">
          <a:xfrm>
            <a:off x="4103124" y="2012131"/>
            <a:ext cx="3500438" cy="2520950"/>
            <a:chOff x="1572" y="1156"/>
            <a:chExt cx="2205" cy="1588"/>
          </a:xfrm>
        </p:grpSpPr>
        <p:grpSp>
          <p:nvGrpSpPr>
            <p:cNvPr id="242" name="Group 198">
              <a:extLst>
                <a:ext uri="{FF2B5EF4-FFF2-40B4-BE49-F238E27FC236}">
                  <a16:creationId xmlns:a16="http://schemas.microsoft.com/office/drawing/2014/main" id="{A8CD1967-93DD-1941-B222-D211D71DAE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8" y="1156"/>
              <a:ext cx="1839" cy="1588"/>
              <a:chOff x="1938" y="1156"/>
              <a:chExt cx="1839" cy="1588"/>
            </a:xfrm>
          </p:grpSpPr>
          <p:grpSp>
            <p:nvGrpSpPr>
              <p:cNvPr id="246" name="Group 106">
                <a:extLst>
                  <a:ext uri="{FF2B5EF4-FFF2-40B4-BE49-F238E27FC236}">
                    <a16:creationId xmlns:a16="http://schemas.microsoft.com/office/drawing/2014/main" id="{0B55C85F-BEDB-8E46-A283-8974D4E00F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38" y="2600"/>
                <a:ext cx="319" cy="144"/>
                <a:chOff x="672" y="1920"/>
                <a:chExt cx="145" cy="144"/>
              </a:xfrm>
            </p:grpSpPr>
            <p:sp>
              <p:nvSpPr>
                <p:cNvPr id="280" name="Line 107">
                  <a:extLst>
                    <a:ext uri="{FF2B5EF4-FFF2-40B4-BE49-F238E27FC236}">
                      <a16:creationId xmlns:a16="http://schemas.microsoft.com/office/drawing/2014/main" id="{73D6BF1C-34E7-E64B-A346-6EA8145BB9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  <p:sp>
              <p:nvSpPr>
                <p:cNvPr id="281" name="Line 108">
                  <a:extLst>
                    <a:ext uri="{FF2B5EF4-FFF2-40B4-BE49-F238E27FC236}">
                      <a16:creationId xmlns:a16="http://schemas.microsoft.com/office/drawing/2014/main" id="{81C7BCD4-16C9-A141-A467-21F2F4293E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</p:grpSp>
          <p:grpSp>
            <p:nvGrpSpPr>
              <p:cNvPr id="247" name="Group 109">
                <a:extLst>
                  <a:ext uri="{FF2B5EF4-FFF2-40B4-BE49-F238E27FC236}">
                    <a16:creationId xmlns:a16="http://schemas.microsoft.com/office/drawing/2014/main" id="{57D3D77B-EDD7-FD45-965F-17CE51B01C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2" y="2456"/>
                <a:ext cx="73" cy="144"/>
                <a:chOff x="672" y="1920"/>
                <a:chExt cx="145" cy="144"/>
              </a:xfrm>
            </p:grpSpPr>
            <p:sp>
              <p:nvSpPr>
                <p:cNvPr id="278" name="Line 110">
                  <a:extLst>
                    <a:ext uri="{FF2B5EF4-FFF2-40B4-BE49-F238E27FC236}">
                      <a16:creationId xmlns:a16="http://schemas.microsoft.com/office/drawing/2014/main" id="{DE6012CC-BF63-A545-B16E-DF433BAE8B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  <p:sp>
              <p:nvSpPr>
                <p:cNvPr id="279" name="Line 111">
                  <a:extLst>
                    <a:ext uri="{FF2B5EF4-FFF2-40B4-BE49-F238E27FC236}">
                      <a16:creationId xmlns:a16="http://schemas.microsoft.com/office/drawing/2014/main" id="{5EEAFEC1-7C39-BE4D-AC25-77ED15E714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</p:grpSp>
          <p:grpSp>
            <p:nvGrpSpPr>
              <p:cNvPr id="248" name="Group 112">
                <a:extLst>
                  <a:ext uri="{FF2B5EF4-FFF2-40B4-BE49-F238E27FC236}">
                    <a16:creationId xmlns:a16="http://schemas.microsoft.com/office/drawing/2014/main" id="{35C454D4-7323-794D-B4FA-AA639335E3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17" y="2169"/>
                <a:ext cx="126" cy="288"/>
                <a:chOff x="672" y="1776"/>
                <a:chExt cx="291" cy="288"/>
              </a:xfrm>
            </p:grpSpPr>
            <p:grpSp>
              <p:nvGrpSpPr>
                <p:cNvPr id="272" name="Group 113">
                  <a:extLst>
                    <a:ext uri="{FF2B5EF4-FFF2-40B4-BE49-F238E27FC236}">
                      <a16:creationId xmlns:a16="http://schemas.microsoft.com/office/drawing/2014/main" id="{3DADC5A7-4EF3-FC47-B654-C0C339C6CD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76" name="Line 114">
                    <a:extLst>
                      <a:ext uri="{FF2B5EF4-FFF2-40B4-BE49-F238E27FC236}">
                        <a16:creationId xmlns:a16="http://schemas.microsoft.com/office/drawing/2014/main" id="{0DDAE0A3-E4FF-2A4C-8CF7-DDA797C11F3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77" name="Line 115">
                    <a:extLst>
                      <a:ext uri="{FF2B5EF4-FFF2-40B4-BE49-F238E27FC236}">
                        <a16:creationId xmlns:a16="http://schemas.microsoft.com/office/drawing/2014/main" id="{A88FEDE2-858A-FA48-B2E4-E543B62E4F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7"/>
                    <a:ext cx="0" cy="1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273" name="Group 116">
                  <a:extLst>
                    <a:ext uri="{FF2B5EF4-FFF2-40B4-BE49-F238E27FC236}">
                      <a16:creationId xmlns:a16="http://schemas.microsoft.com/office/drawing/2014/main" id="{2E2471FC-22FE-7249-8B52-0F3724F466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74" name="Line 117">
                    <a:extLst>
                      <a:ext uri="{FF2B5EF4-FFF2-40B4-BE49-F238E27FC236}">
                        <a16:creationId xmlns:a16="http://schemas.microsoft.com/office/drawing/2014/main" id="{F508AEE9-BBEC-F646-BACD-8C810A173D4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1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75" name="Line 118">
                    <a:extLst>
                      <a:ext uri="{FF2B5EF4-FFF2-40B4-BE49-F238E27FC236}">
                        <a16:creationId xmlns:a16="http://schemas.microsoft.com/office/drawing/2014/main" id="{9B7E6D14-4791-474F-8F04-599F3FA205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7"/>
                    <a:ext cx="0" cy="14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</p:grpSp>
          <p:grpSp>
            <p:nvGrpSpPr>
              <p:cNvPr id="249" name="Group 119">
                <a:extLst>
                  <a:ext uri="{FF2B5EF4-FFF2-40B4-BE49-F238E27FC236}">
                    <a16:creationId xmlns:a16="http://schemas.microsoft.com/office/drawing/2014/main" id="{4D4716C3-929A-DA4F-9B92-BCCA8BEAAD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1" y="1877"/>
                <a:ext cx="609" cy="288"/>
                <a:chOff x="672" y="1776"/>
                <a:chExt cx="291" cy="288"/>
              </a:xfrm>
            </p:grpSpPr>
            <p:grpSp>
              <p:nvGrpSpPr>
                <p:cNvPr id="266" name="Group 120">
                  <a:extLst>
                    <a:ext uri="{FF2B5EF4-FFF2-40B4-BE49-F238E27FC236}">
                      <a16:creationId xmlns:a16="http://schemas.microsoft.com/office/drawing/2014/main" id="{3BA89F50-DB50-104D-9794-C85D12D98D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70" name="Line 121">
                    <a:extLst>
                      <a:ext uri="{FF2B5EF4-FFF2-40B4-BE49-F238E27FC236}">
                        <a16:creationId xmlns:a16="http://schemas.microsoft.com/office/drawing/2014/main" id="{51EBA711-3C04-BF4E-9F92-1076B0A31CE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71" name="Line 122">
                    <a:extLst>
                      <a:ext uri="{FF2B5EF4-FFF2-40B4-BE49-F238E27FC236}">
                        <a16:creationId xmlns:a16="http://schemas.microsoft.com/office/drawing/2014/main" id="{DA3AF835-2029-5D4F-8609-FB9A4589C81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267" name="Group 123">
                  <a:extLst>
                    <a:ext uri="{FF2B5EF4-FFF2-40B4-BE49-F238E27FC236}">
                      <a16:creationId xmlns:a16="http://schemas.microsoft.com/office/drawing/2014/main" id="{D2D866D1-5AF7-374D-9C83-138EA622F4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68" name="Line 124">
                    <a:extLst>
                      <a:ext uri="{FF2B5EF4-FFF2-40B4-BE49-F238E27FC236}">
                        <a16:creationId xmlns:a16="http://schemas.microsoft.com/office/drawing/2014/main" id="{0957D5E6-414B-5146-84E9-9F4B3B7A5C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69" name="Line 125">
                    <a:extLst>
                      <a:ext uri="{FF2B5EF4-FFF2-40B4-BE49-F238E27FC236}">
                        <a16:creationId xmlns:a16="http://schemas.microsoft.com/office/drawing/2014/main" id="{C2850A94-0F9B-5946-95B4-096AD6B1CA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</p:grpSp>
          <p:grpSp>
            <p:nvGrpSpPr>
              <p:cNvPr id="250" name="Group 126">
                <a:extLst>
                  <a:ext uri="{FF2B5EF4-FFF2-40B4-BE49-F238E27FC236}">
                    <a16:creationId xmlns:a16="http://schemas.microsoft.com/office/drawing/2014/main" id="{1F4C64AC-FED8-9048-9EBC-66329B9C0C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5" y="1740"/>
                <a:ext cx="52" cy="144"/>
                <a:chOff x="672" y="1920"/>
                <a:chExt cx="145" cy="144"/>
              </a:xfrm>
            </p:grpSpPr>
            <p:sp>
              <p:nvSpPr>
                <p:cNvPr id="264" name="Line 127">
                  <a:extLst>
                    <a:ext uri="{FF2B5EF4-FFF2-40B4-BE49-F238E27FC236}">
                      <a16:creationId xmlns:a16="http://schemas.microsoft.com/office/drawing/2014/main" id="{2479D164-4AED-4B44-807F-C825528962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  <p:sp>
              <p:nvSpPr>
                <p:cNvPr id="265" name="Line 128">
                  <a:extLst>
                    <a:ext uri="{FF2B5EF4-FFF2-40B4-BE49-F238E27FC236}">
                      <a16:creationId xmlns:a16="http://schemas.microsoft.com/office/drawing/2014/main" id="{CEBD1BDD-3446-7645-912E-39132A0104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</p:grpSp>
          <p:grpSp>
            <p:nvGrpSpPr>
              <p:cNvPr id="251" name="Group 131">
                <a:extLst>
                  <a:ext uri="{FF2B5EF4-FFF2-40B4-BE49-F238E27FC236}">
                    <a16:creationId xmlns:a16="http://schemas.microsoft.com/office/drawing/2014/main" id="{BC20D19E-7C37-BD4B-805B-30581825B3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92" y="1590"/>
                <a:ext cx="469" cy="144"/>
                <a:chOff x="672" y="1920"/>
                <a:chExt cx="145" cy="144"/>
              </a:xfrm>
            </p:grpSpPr>
            <p:sp>
              <p:nvSpPr>
                <p:cNvPr id="262" name="Line 132">
                  <a:extLst>
                    <a:ext uri="{FF2B5EF4-FFF2-40B4-BE49-F238E27FC236}">
                      <a16:creationId xmlns:a16="http://schemas.microsoft.com/office/drawing/2014/main" id="{0EB1F59D-BA21-704A-8AD1-234992D6EE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  <p:sp>
              <p:nvSpPr>
                <p:cNvPr id="263" name="Line 133">
                  <a:extLst>
                    <a:ext uri="{FF2B5EF4-FFF2-40B4-BE49-F238E27FC236}">
                      <a16:creationId xmlns:a16="http://schemas.microsoft.com/office/drawing/2014/main" id="{6005B2F4-0452-8241-B7FE-C1172E5A79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</p:grpSp>
          <p:grpSp>
            <p:nvGrpSpPr>
              <p:cNvPr id="252" name="Group 134">
                <a:extLst>
                  <a:ext uri="{FF2B5EF4-FFF2-40B4-BE49-F238E27FC236}">
                    <a16:creationId xmlns:a16="http://schemas.microsoft.com/office/drawing/2014/main" id="{E650EDDE-6146-FE4F-99F9-150102C5C8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0" y="1446"/>
                <a:ext cx="145" cy="144"/>
                <a:chOff x="672" y="1920"/>
                <a:chExt cx="145" cy="144"/>
              </a:xfrm>
            </p:grpSpPr>
            <p:sp>
              <p:nvSpPr>
                <p:cNvPr id="260" name="Line 135">
                  <a:extLst>
                    <a:ext uri="{FF2B5EF4-FFF2-40B4-BE49-F238E27FC236}">
                      <a16:creationId xmlns:a16="http://schemas.microsoft.com/office/drawing/2014/main" id="{4DD75C7F-81D7-9B49-909A-83DE31540C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  <p:sp>
              <p:nvSpPr>
                <p:cNvPr id="261" name="Line 136">
                  <a:extLst>
                    <a:ext uri="{FF2B5EF4-FFF2-40B4-BE49-F238E27FC236}">
                      <a16:creationId xmlns:a16="http://schemas.microsoft.com/office/drawing/2014/main" id="{78EE20BB-A2FC-4A45-B3C5-8A96518A30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endParaRPr>
                </a:p>
              </p:txBody>
            </p:sp>
          </p:grpSp>
          <p:grpSp>
            <p:nvGrpSpPr>
              <p:cNvPr id="253" name="Group 137">
                <a:extLst>
                  <a:ext uri="{FF2B5EF4-FFF2-40B4-BE49-F238E27FC236}">
                    <a16:creationId xmlns:a16="http://schemas.microsoft.com/office/drawing/2014/main" id="{0F8F1AB8-99D3-3E48-A4DC-6A5836E06B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0" y="1156"/>
                <a:ext cx="87" cy="288"/>
                <a:chOff x="672" y="1776"/>
                <a:chExt cx="291" cy="288"/>
              </a:xfrm>
            </p:grpSpPr>
            <p:grpSp>
              <p:nvGrpSpPr>
                <p:cNvPr id="254" name="Group 138">
                  <a:extLst>
                    <a:ext uri="{FF2B5EF4-FFF2-40B4-BE49-F238E27FC236}">
                      <a16:creationId xmlns:a16="http://schemas.microsoft.com/office/drawing/2014/main" id="{A29FC9CA-2D8A-AD4C-BE39-2E982C6BE9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58" name="Line 139">
                    <a:extLst>
                      <a:ext uri="{FF2B5EF4-FFF2-40B4-BE49-F238E27FC236}">
                        <a16:creationId xmlns:a16="http://schemas.microsoft.com/office/drawing/2014/main" id="{9DE9CDD2-73CF-A74F-AF47-0DD2C0A4AA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59" name="Line 140">
                    <a:extLst>
                      <a:ext uri="{FF2B5EF4-FFF2-40B4-BE49-F238E27FC236}">
                        <a16:creationId xmlns:a16="http://schemas.microsoft.com/office/drawing/2014/main" id="{4A2E5222-AE97-A440-AA08-7B1FF0CAD4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255" name="Group 141">
                  <a:extLst>
                    <a:ext uri="{FF2B5EF4-FFF2-40B4-BE49-F238E27FC236}">
                      <a16:creationId xmlns:a16="http://schemas.microsoft.com/office/drawing/2014/main" id="{177E6262-B7CC-E54E-BAED-7C3DD541AD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56" name="Line 142">
                    <a:extLst>
                      <a:ext uri="{FF2B5EF4-FFF2-40B4-BE49-F238E27FC236}">
                        <a16:creationId xmlns:a16="http://schemas.microsoft.com/office/drawing/2014/main" id="{7BE4E4D1-320D-274C-BEF5-C0FDC6DC68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3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57" name="Line 143">
                    <a:extLst>
                      <a:ext uri="{FF2B5EF4-FFF2-40B4-BE49-F238E27FC236}">
                        <a16:creationId xmlns:a16="http://schemas.microsoft.com/office/drawing/2014/main" id="{9D74BDEE-96AD-B64B-8565-A54665413D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</p:grpSp>
        </p:grpSp>
        <p:sp>
          <p:nvSpPr>
            <p:cNvPr id="243" name="Text Box 152">
              <a:extLst>
                <a:ext uri="{FF2B5EF4-FFF2-40B4-BE49-F238E27FC236}">
                  <a16:creationId xmlns:a16="http://schemas.microsoft.com/office/drawing/2014/main" id="{0CDA8D34-DEE9-3648-8C74-3D7EB50456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7" y="1724"/>
              <a:ext cx="664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variable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network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delay</a:t>
              </a:r>
            </a:p>
          </p:txBody>
        </p:sp>
        <p:sp>
          <p:nvSpPr>
            <p:cNvPr id="244" name="Line 153">
              <a:extLst>
                <a:ext uri="{FF2B5EF4-FFF2-40B4-BE49-F238E27FC236}">
                  <a16:creationId xmlns:a16="http://schemas.microsoft.com/office/drawing/2014/main" id="{D364A6D6-C351-534C-ACEE-774E56B708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2" y="193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</p:txBody>
        </p:sp>
        <p:sp>
          <p:nvSpPr>
            <p:cNvPr id="245" name="Text Box 197">
              <a:extLst>
                <a:ext uri="{FF2B5EF4-FFF2-40B4-BE49-F238E27FC236}">
                  <a16:creationId xmlns:a16="http://schemas.microsoft.com/office/drawing/2014/main" id="{64EF840F-5870-6F49-A858-329763909B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1" y="1196"/>
              <a:ext cx="8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client video</a:t>
              </a:r>
            </a:p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reception</a:t>
              </a:r>
            </a:p>
          </p:txBody>
        </p:sp>
      </p:grpSp>
      <p:grpSp>
        <p:nvGrpSpPr>
          <p:cNvPr id="282" name="Group 203">
            <a:extLst>
              <a:ext uri="{FF2B5EF4-FFF2-40B4-BE49-F238E27FC236}">
                <a16:creationId xmlns:a16="http://schemas.microsoft.com/office/drawing/2014/main" id="{17E2F063-B389-E744-AE6B-EF1C4C7DDCCD}"/>
              </a:ext>
            </a:extLst>
          </p:cNvPr>
          <p:cNvGrpSpPr>
            <a:grpSpLocks/>
          </p:cNvGrpSpPr>
          <p:nvPr/>
        </p:nvGrpSpPr>
        <p:grpSpPr bwMode="auto">
          <a:xfrm>
            <a:off x="4582549" y="1983556"/>
            <a:ext cx="5226054" cy="3214688"/>
            <a:chOff x="1874" y="1138"/>
            <a:chExt cx="3292" cy="2025"/>
          </a:xfrm>
        </p:grpSpPr>
        <p:grpSp>
          <p:nvGrpSpPr>
            <p:cNvPr id="283" name="Group 155">
              <a:extLst>
                <a:ext uri="{FF2B5EF4-FFF2-40B4-BE49-F238E27FC236}">
                  <a16:creationId xmlns:a16="http://schemas.microsoft.com/office/drawing/2014/main" id="{CAB2E566-D227-FD4B-9387-B4E4002879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1138"/>
              <a:ext cx="1608" cy="1591"/>
              <a:chOff x="648" y="1147"/>
              <a:chExt cx="1608" cy="1591"/>
            </a:xfrm>
          </p:grpSpPr>
          <p:grpSp>
            <p:nvGrpSpPr>
              <p:cNvPr id="288" name="Group 156">
                <a:extLst>
                  <a:ext uri="{FF2B5EF4-FFF2-40B4-BE49-F238E27FC236}">
                    <a16:creationId xmlns:a16="http://schemas.microsoft.com/office/drawing/2014/main" id="{926543B5-5F6A-3D47-843E-6173F6181C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304" name="Group 157">
                  <a:extLst>
                    <a:ext uri="{FF2B5EF4-FFF2-40B4-BE49-F238E27FC236}">
                      <a16:creationId xmlns:a16="http://schemas.microsoft.com/office/drawing/2014/main" id="{6E32D4C2-887E-9B47-9C1A-1D24ED9B06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315" name="Group 158">
                    <a:extLst>
                      <a:ext uri="{FF2B5EF4-FFF2-40B4-BE49-F238E27FC236}">
                        <a16:creationId xmlns:a16="http://schemas.microsoft.com/office/drawing/2014/main" id="{23CCA3C6-D290-5D46-9FE7-490FA967B23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23" name="Group 159">
                      <a:extLst>
                        <a:ext uri="{FF2B5EF4-FFF2-40B4-BE49-F238E27FC236}">
                          <a16:creationId xmlns:a16="http://schemas.microsoft.com/office/drawing/2014/main" id="{F93B4FF5-9202-4143-AD99-035787B9487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327" name="Line 160">
                        <a:extLst>
                          <a:ext uri="{FF2B5EF4-FFF2-40B4-BE49-F238E27FC236}">
                            <a16:creationId xmlns:a16="http://schemas.microsoft.com/office/drawing/2014/main" id="{3303F725-A67C-AD41-84B2-82E234C566E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328" name="Line 161">
                        <a:extLst>
                          <a:ext uri="{FF2B5EF4-FFF2-40B4-BE49-F238E27FC236}">
                            <a16:creationId xmlns:a16="http://schemas.microsoft.com/office/drawing/2014/main" id="{486FF62D-AAC5-E148-923D-450AA6DEEB9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24" name="Group 162">
                      <a:extLst>
                        <a:ext uri="{FF2B5EF4-FFF2-40B4-BE49-F238E27FC236}">
                          <a16:creationId xmlns:a16="http://schemas.microsoft.com/office/drawing/2014/main" id="{F9AE4E36-E991-1848-AFB3-0E150FE00B9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325" name="Line 163">
                        <a:extLst>
                          <a:ext uri="{FF2B5EF4-FFF2-40B4-BE49-F238E27FC236}">
                            <a16:creationId xmlns:a16="http://schemas.microsoft.com/office/drawing/2014/main" id="{E51E28A8-EFD1-B743-8525-12C95AC7501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326" name="Line 164">
                        <a:extLst>
                          <a:ext uri="{FF2B5EF4-FFF2-40B4-BE49-F238E27FC236}">
                            <a16:creationId xmlns:a16="http://schemas.microsoft.com/office/drawing/2014/main" id="{D215B86F-C788-D942-8F2B-59D1911ED19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16" name="Group 165">
                    <a:extLst>
                      <a:ext uri="{FF2B5EF4-FFF2-40B4-BE49-F238E27FC236}">
                        <a16:creationId xmlns:a16="http://schemas.microsoft.com/office/drawing/2014/main" id="{179C5D18-BB7C-5A40-BFBC-7FDB651A042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17" name="Group 166">
                      <a:extLst>
                        <a:ext uri="{FF2B5EF4-FFF2-40B4-BE49-F238E27FC236}">
                          <a16:creationId xmlns:a16="http://schemas.microsoft.com/office/drawing/2014/main" id="{43B05016-4E1A-B546-AF12-D6AFC11CFE7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321" name="Line 167">
                        <a:extLst>
                          <a:ext uri="{FF2B5EF4-FFF2-40B4-BE49-F238E27FC236}">
                            <a16:creationId xmlns:a16="http://schemas.microsoft.com/office/drawing/2014/main" id="{11F3FF53-15C3-C547-8E07-221062857D2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322" name="Line 168">
                        <a:extLst>
                          <a:ext uri="{FF2B5EF4-FFF2-40B4-BE49-F238E27FC236}">
                            <a16:creationId xmlns:a16="http://schemas.microsoft.com/office/drawing/2014/main" id="{FB026D87-B484-124C-9C8C-EEB49C7AB5B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18" name="Group 169">
                      <a:extLst>
                        <a:ext uri="{FF2B5EF4-FFF2-40B4-BE49-F238E27FC236}">
                          <a16:creationId xmlns:a16="http://schemas.microsoft.com/office/drawing/2014/main" id="{BF248738-16E5-0743-AA8C-75AEA8B7148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319" name="Line 170">
                        <a:extLst>
                          <a:ext uri="{FF2B5EF4-FFF2-40B4-BE49-F238E27FC236}">
                            <a16:creationId xmlns:a16="http://schemas.microsoft.com/office/drawing/2014/main" id="{339B8195-C54D-C849-8B49-684B82DF3DD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320" name="Line 171">
                        <a:extLst>
                          <a:ext uri="{FF2B5EF4-FFF2-40B4-BE49-F238E27FC236}">
                            <a16:creationId xmlns:a16="http://schemas.microsoft.com/office/drawing/2014/main" id="{055E6A9C-4F32-5743-A4A8-35E428D4914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A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05" name="Group 172">
                  <a:extLst>
                    <a:ext uri="{FF2B5EF4-FFF2-40B4-BE49-F238E27FC236}">
                      <a16:creationId xmlns:a16="http://schemas.microsoft.com/office/drawing/2014/main" id="{C78D1664-1901-664B-BB05-44ABC64073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09" name="Group 173">
                    <a:extLst>
                      <a:ext uri="{FF2B5EF4-FFF2-40B4-BE49-F238E27FC236}">
                        <a16:creationId xmlns:a16="http://schemas.microsoft.com/office/drawing/2014/main" id="{0BEE137E-2C73-5F4D-BF17-3DE203DAF6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13" name="Line 174">
                      <a:extLst>
                        <a:ext uri="{FF2B5EF4-FFF2-40B4-BE49-F238E27FC236}">
                          <a16:creationId xmlns:a16="http://schemas.microsoft.com/office/drawing/2014/main" id="{F2378AA2-DDAE-6E49-A47A-D303898526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314" name="Line 175">
                      <a:extLst>
                        <a:ext uri="{FF2B5EF4-FFF2-40B4-BE49-F238E27FC236}">
                          <a16:creationId xmlns:a16="http://schemas.microsoft.com/office/drawing/2014/main" id="{AE401CAD-EFA3-254F-83D3-403B6A8A9B6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10" name="Group 176">
                    <a:extLst>
                      <a:ext uri="{FF2B5EF4-FFF2-40B4-BE49-F238E27FC236}">
                        <a16:creationId xmlns:a16="http://schemas.microsoft.com/office/drawing/2014/main" id="{82878FB5-4B61-E54E-993E-FD90F8A67EB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11" name="Line 177">
                      <a:extLst>
                        <a:ext uri="{FF2B5EF4-FFF2-40B4-BE49-F238E27FC236}">
                          <a16:creationId xmlns:a16="http://schemas.microsoft.com/office/drawing/2014/main" id="{04280F6B-8445-FE43-A2EC-7477CF97F55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312" name="Line 178">
                      <a:extLst>
                        <a:ext uri="{FF2B5EF4-FFF2-40B4-BE49-F238E27FC236}">
                          <a16:creationId xmlns:a16="http://schemas.microsoft.com/office/drawing/2014/main" id="{3F1A6B1E-D8A1-3F42-B810-25B2C97D7D6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06" name="Group 179">
                  <a:extLst>
                    <a:ext uri="{FF2B5EF4-FFF2-40B4-BE49-F238E27FC236}">
                      <a16:creationId xmlns:a16="http://schemas.microsoft.com/office/drawing/2014/main" id="{E9EE7A44-906B-A74D-B48C-3E07AB4E38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307" name="Line 180">
                    <a:extLst>
                      <a:ext uri="{FF2B5EF4-FFF2-40B4-BE49-F238E27FC236}">
                        <a16:creationId xmlns:a16="http://schemas.microsoft.com/office/drawing/2014/main" id="{5A725BBC-9CEC-2B43-A113-4631211A12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A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308" name="Line 181">
                    <a:extLst>
                      <a:ext uri="{FF2B5EF4-FFF2-40B4-BE49-F238E27FC236}">
                        <a16:creationId xmlns:a16="http://schemas.microsoft.com/office/drawing/2014/main" id="{34E86DC9-A040-3E46-A4BF-D730298038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A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endParaRPr>
                  </a:p>
                </p:txBody>
              </p:sp>
            </p:grpSp>
          </p:grpSp>
          <p:grpSp>
            <p:nvGrpSpPr>
              <p:cNvPr id="289" name="Group 182">
                <a:extLst>
                  <a:ext uri="{FF2B5EF4-FFF2-40B4-BE49-F238E27FC236}">
                    <a16:creationId xmlns:a16="http://schemas.microsoft.com/office/drawing/2014/main" id="{49388441-4D62-5E49-8A36-CED4CA3D0F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290" name="Group 183">
                  <a:extLst>
                    <a:ext uri="{FF2B5EF4-FFF2-40B4-BE49-F238E27FC236}">
                      <a16:creationId xmlns:a16="http://schemas.microsoft.com/office/drawing/2014/main" id="{DA353EFB-C987-C34E-A9E5-E6CB6BD7EA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98" name="Group 184">
                    <a:extLst>
                      <a:ext uri="{FF2B5EF4-FFF2-40B4-BE49-F238E27FC236}">
                        <a16:creationId xmlns:a16="http://schemas.microsoft.com/office/drawing/2014/main" id="{9AFAA008-D5A8-6345-9A44-74F0C6B5B09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02" name="Line 185">
                      <a:extLst>
                        <a:ext uri="{FF2B5EF4-FFF2-40B4-BE49-F238E27FC236}">
                          <a16:creationId xmlns:a16="http://schemas.microsoft.com/office/drawing/2014/main" id="{D53DE30A-AF61-D642-824C-63E9659406F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303" name="Line 186">
                      <a:extLst>
                        <a:ext uri="{FF2B5EF4-FFF2-40B4-BE49-F238E27FC236}">
                          <a16:creationId xmlns:a16="http://schemas.microsoft.com/office/drawing/2014/main" id="{8375D4A5-8A7E-CF43-8A6E-C2EDB2FFE2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299" name="Group 187">
                    <a:extLst>
                      <a:ext uri="{FF2B5EF4-FFF2-40B4-BE49-F238E27FC236}">
                        <a16:creationId xmlns:a16="http://schemas.microsoft.com/office/drawing/2014/main" id="{37A610D2-5E64-4946-8478-499C2F844F1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00" name="Line 188">
                      <a:extLst>
                        <a:ext uri="{FF2B5EF4-FFF2-40B4-BE49-F238E27FC236}">
                          <a16:creationId xmlns:a16="http://schemas.microsoft.com/office/drawing/2014/main" id="{0A3C8D0C-7544-A84F-A6A5-6E061016854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301" name="Line 189">
                      <a:extLst>
                        <a:ext uri="{FF2B5EF4-FFF2-40B4-BE49-F238E27FC236}">
                          <a16:creationId xmlns:a16="http://schemas.microsoft.com/office/drawing/2014/main" id="{095A6F0A-33A8-804C-8680-8CDBBC2A5DC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291" name="Group 190">
                  <a:extLst>
                    <a:ext uri="{FF2B5EF4-FFF2-40B4-BE49-F238E27FC236}">
                      <a16:creationId xmlns:a16="http://schemas.microsoft.com/office/drawing/2014/main" id="{C9566EB4-4702-1E46-A2C1-9CFD6F4D84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92" name="Group 191">
                    <a:extLst>
                      <a:ext uri="{FF2B5EF4-FFF2-40B4-BE49-F238E27FC236}">
                        <a16:creationId xmlns:a16="http://schemas.microsoft.com/office/drawing/2014/main" id="{43D01C9C-553C-5944-9013-AFD84F93F8F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96" name="Line 192">
                      <a:extLst>
                        <a:ext uri="{FF2B5EF4-FFF2-40B4-BE49-F238E27FC236}">
                          <a16:creationId xmlns:a16="http://schemas.microsoft.com/office/drawing/2014/main" id="{BFD63CD1-2830-054A-87B1-D10C9B78AD4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297" name="Line 193">
                      <a:extLst>
                        <a:ext uri="{FF2B5EF4-FFF2-40B4-BE49-F238E27FC236}">
                          <a16:creationId xmlns:a16="http://schemas.microsoft.com/office/drawing/2014/main" id="{9B4F4C69-6E4D-D642-877C-0966FA1A195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293" name="Group 194">
                    <a:extLst>
                      <a:ext uri="{FF2B5EF4-FFF2-40B4-BE49-F238E27FC236}">
                        <a16:creationId xmlns:a16="http://schemas.microsoft.com/office/drawing/2014/main" id="{5D98B1BD-ECF4-D94A-B632-20D8B258757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94" name="Line 195">
                      <a:extLst>
                        <a:ext uri="{FF2B5EF4-FFF2-40B4-BE49-F238E27FC236}">
                          <a16:creationId xmlns:a16="http://schemas.microsoft.com/office/drawing/2014/main" id="{C0058361-112E-D048-9FF6-4BB77C99C36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295" name="Line 196">
                      <a:extLst>
                        <a:ext uri="{FF2B5EF4-FFF2-40B4-BE49-F238E27FC236}">
                          <a16:creationId xmlns:a16="http://schemas.microsoft.com/office/drawing/2014/main" id="{28FF3B7E-E08A-3541-AA76-C91F12FCFD9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A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284" name="Text Box 199">
              <a:extLst>
                <a:ext uri="{FF2B5EF4-FFF2-40B4-BE49-F238E27FC236}">
                  <a16:creationId xmlns:a16="http://schemas.microsoft.com/office/drawing/2014/main" id="{D75DC1A7-20E9-B043-B9B5-8F980B1FDB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6" y="1225"/>
              <a:ext cx="1210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       constant bit 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     rate video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 playout at client</a:t>
              </a:r>
            </a:p>
          </p:txBody>
        </p:sp>
        <p:grpSp>
          <p:nvGrpSpPr>
            <p:cNvPr id="285" name="Group 202">
              <a:extLst>
                <a:ext uri="{FF2B5EF4-FFF2-40B4-BE49-F238E27FC236}">
                  <a16:creationId xmlns:a16="http://schemas.microsoft.com/office/drawing/2014/main" id="{93FA14DD-6A78-584A-8B52-A5FD2AC6C1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4" y="2756"/>
              <a:ext cx="1059" cy="407"/>
              <a:chOff x="1874" y="2756"/>
              <a:chExt cx="1059" cy="407"/>
            </a:xfrm>
          </p:grpSpPr>
          <p:sp>
            <p:nvSpPr>
              <p:cNvPr id="286" name="Text Box 144">
                <a:extLst>
                  <a:ext uri="{FF2B5EF4-FFF2-40B4-BE49-F238E27FC236}">
                    <a16:creationId xmlns:a16="http://schemas.microsoft.com/office/drawing/2014/main" id="{A61C0FC8-3DE6-464A-A3EC-EFEC38FC1B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4" y="2756"/>
                <a:ext cx="1059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rPr>
                  <a:t>client playout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rPr>
                  <a:t>delay</a:t>
                </a:r>
              </a:p>
            </p:txBody>
          </p:sp>
          <p:sp>
            <p:nvSpPr>
              <p:cNvPr id="287" name="Line 200">
                <a:extLst>
                  <a:ext uri="{FF2B5EF4-FFF2-40B4-BE49-F238E27FC236}">
                    <a16:creationId xmlns:a16="http://schemas.microsoft.com/office/drawing/2014/main" id="{C3698BF8-8701-DE4C-B797-80A0208F5A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8" y="2952"/>
                <a:ext cx="905" cy="0"/>
              </a:xfrm>
              <a:prstGeom prst="line">
                <a:avLst/>
              </a:prstGeom>
              <a:noFill/>
              <a:ln w="19050">
                <a:solidFill>
                  <a:srgbClr val="010086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endParaRPr>
              </a:p>
            </p:txBody>
          </p:sp>
        </p:grpSp>
      </p:grpSp>
      <p:grpSp>
        <p:nvGrpSpPr>
          <p:cNvPr id="329" name="Group 206">
            <a:extLst>
              <a:ext uri="{FF2B5EF4-FFF2-40B4-BE49-F238E27FC236}">
                <a16:creationId xmlns:a16="http://schemas.microsoft.com/office/drawing/2014/main" id="{19BC4AAF-1C14-804D-AE73-D8A27EACB4D2}"/>
              </a:ext>
            </a:extLst>
          </p:cNvPr>
          <p:cNvGrpSpPr>
            <a:grpSpLocks/>
          </p:cNvGrpSpPr>
          <p:nvPr/>
        </p:nvGrpSpPr>
        <p:grpSpPr bwMode="auto">
          <a:xfrm>
            <a:off x="6060511" y="3126165"/>
            <a:ext cx="534988" cy="923926"/>
            <a:chOff x="2822" y="1854"/>
            <a:chExt cx="337" cy="582"/>
          </a:xfrm>
        </p:grpSpPr>
        <p:sp>
          <p:nvSpPr>
            <p:cNvPr id="330" name="Line 204">
              <a:extLst>
                <a:ext uri="{FF2B5EF4-FFF2-40B4-BE49-F238E27FC236}">
                  <a16:creationId xmlns:a16="http://schemas.microsoft.com/office/drawing/2014/main" id="{A1D18CF8-DBB9-3D43-A55C-D5E02FA0B4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8" y="1872"/>
              <a:ext cx="0" cy="564"/>
            </a:xfrm>
            <a:prstGeom prst="line">
              <a:avLst/>
            </a:prstGeom>
            <a:noFill/>
            <a:ln w="19050">
              <a:solidFill>
                <a:srgbClr val="0000A3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</p:txBody>
        </p:sp>
        <p:sp>
          <p:nvSpPr>
            <p:cNvPr id="331" name="Text Box 205">
              <a:extLst>
                <a:ext uri="{FF2B5EF4-FFF2-40B4-BE49-F238E27FC236}">
                  <a16:creationId xmlns:a16="http://schemas.microsoft.com/office/drawing/2014/main" id="{8D6BDFBA-A044-6A4E-A204-5E3D41358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707" y="1969"/>
              <a:ext cx="567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buffered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video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</p:txBody>
        </p:sp>
      </p:grpSp>
      <p:sp>
        <p:nvSpPr>
          <p:cNvPr id="332" name="Rectangle 208">
            <a:extLst>
              <a:ext uri="{FF2B5EF4-FFF2-40B4-BE49-F238E27FC236}">
                <a16:creationId xmlns:a16="http://schemas.microsoft.com/office/drawing/2014/main" id="{4D08953E-0D94-CD4C-95D4-A2EE23BD73C9}"/>
              </a:ext>
            </a:extLst>
          </p:cNvPr>
          <p:cNvSpPr txBox="1">
            <a:spLocks noChangeArrowheads="1"/>
          </p:cNvSpPr>
          <p:nvPr/>
        </p:nvSpPr>
        <p:spPr>
          <a:xfrm>
            <a:off x="1252768" y="5367320"/>
            <a:ext cx="10515599" cy="88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client-side buffering and playout delay: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compensate for network-added delay, delay jitter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84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Streaming multimedia: DASH</a:t>
            </a:r>
          </a:p>
        </p:txBody>
      </p:sp>
      <p:sp>
        <p:nvSpPr>
          <p:cNvPr id="80" name="Rectangle 3">
            <a:extLst>
              <a:ext uri="{FF2B5EF4-FFF2-40B4-BE49-F238E27FC236}">
                <a16:creationId xmlns:a16="http://schemas.microsoft.com/office/drawing/2014/main" id="{A86288FC-1EC1-EF4E-A6E3-F04D9EE4709E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390076"/>
            <a:ext cx="10369274" cy="5053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DASH: 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ynamic,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daptive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treaming over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TTP</a:t>
            </a:r>
          </a:p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server: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divides video file into multiple chunks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each chunk stored, encoded at different rates 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manifest file: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provides URLs for different chunks</a:t>
            </a:r>
          </a:p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client: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periodically measures server-to-client bandwidth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consulting manifest, requests one chunk at a time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chooses maximum coding rate sustainable given current bandwidth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can choose different coding rates at different points in time (depending on available bandwidth at time)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5A10A38-8204-1647-BC98-801D2C47A228}"/>
              </a:ext>
            </a:extLst>
          </p:cNvPr>
          <p:cNvGrpSpPr/>
          <p:nvPr/>
        </p:nvGrpSpPr>
        <p:grpSpPr>
          <a:xfrm>
            <a:off x="7788729" y="2387938"/>
            <a:ext cx="3961816" cy="1342799"/>
            <a:chOff x="2942641" y="1846263"/>
            <a:chExt cx="6276975" cy="1962150"/>
          </a:xfrm>
        </p:grpSpPr>
        <p:grpSp>
          <p:nvGrpSpPr>
            <p:cNvPr id="83" name="Group 2">
              <a:extLst>
                <a:ext uri="{FF2B5EF4-FFF2-40B4-BE49-F238E27FC236}">
                  <a16:creationId xmlns:a16="http://schemas.microsoft.com/office/drawing/2014/main" id="{9A7A8A74-A0E2-3644-AA0C-7BB1A52C69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09829" y="1846263"/>
              <a:ext cx="2109787" cy="1582737"/>
              <a:chOff x="1842724" y="2867233"/>
              <a:chExt cx="5649912" cy="3416300"/>
            </a:xfrm>
          </p:grpSpPr>
          <p:sp>
            <p:nvSpPr>
              <p:cNvPr id="132" name="AutoShape 99">
                <a:extLst>
                  <a:ext uri="{FF2B5EF4-FFF2-40B4-BE49-F238E27FC236}">
                    <a16:creationId xmlns:a16="http://schemas.microsoft.com/office/drawing/2014/main" id="{D8FF0D2B-11D6-E14D-8613-95A5F592C3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2724" y="2867233"/>
                <a:ext cx="5649912" cy="768350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3" name="Rectangle 87">
                <a:extLst>
                  <a:ext uri="{FF2B5EF4-FFF2-40B4-BE49-F238E27FC236}">
                    <a16:creationId xmlns:a16="http://schemas.microsoft.com/office/drawing/2014/main" id="{425C8A07-3451-944E-A52E-58B7C446E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7699" y="3621296"/>
                <a:ext cx="4781550" cy="266223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84" name="Group 249">
              <a:extLst>
                <a:ext uri="{FF2B5EF4-FFF2-40B4-BE49-F238E27FC236}">
                  <a16:creationId xmlns:a16="http://schemas.microsoft.com/office/drawing/2014/main" id="{2975C00A-8B8A-DB4E-8401-B2809BB45D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9679" y="2406650"/>
              <a:ext cx="427037" cy="785813"/>
              <a:chOff x="4140" y="429"/>
              <a:chExt cx="1425" cy="2396"/>
            </a:xfrm>
          </p:grpSpPr>
          <p:sp>
            <p:nvSpPr>
              <p:cNvPr id="100" name="Freeform 250">
                <a:extLst>
                  <a:ext uri="{FF2B5EF4-FFF2-40B4-BE49-F238E27FC236}">
                    <a16:creationId xmlns:a16="http://schemas.microsoft.com/office/drawing/2014/main" id="{CB346EFE-1967-EE40-BBB6-1006F9CAD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Rectangle 251">
                <a:extLst>
                  <a:ext uri="{FF2B5EF4-FFF2-40B4-BE49-F238E27FC236}">
                    <a16:creationId xmlns:a16="http://schemas.microsoft.com/office/drawing/2014/main" id="{9E9E882E-AC07-5F44-8557-C1C48F5F25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2" name="Freeform 252">
                <a:extLst>
                  <a:ext uri="{FF2B5EF4-FFF2-40B4-BE49-F238E27FC236}">
                    <a16:creationId xmlns:a16="http://schemas.microsoft.com/office/drawing/2014/main" id="{AE7CB755-779F-A440-BD9B-9EFB9398F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253">
                <a:extLst>
                  <a:ext uri="{FF2B5EF4-FFF2-40B4-BE49-F238E27FC236}">
                    <a16:creationId xmlns:a16="http://schemas.microsoft.com/office/drawing/2014/main" id="{538C7DFB-830E-8540-990A-289AB510B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Rectangle 254">
                <a:extLst>
                  <a:ext uri="{FF2B5EF4-FFF2-40B4-BE49-F238E27FC236}">
                    <a16:creationId xmlns:a16="http://schemas.microsoft.com/office/drawing/2014/main" id="{A3AA418F-23CD-B84F-9AD1-E8F51CAC5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695"/>
                <a:ext cx="593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05" name="Group 255">
                <a:extLst>
                  <a:ext uri="{FF2B5EF4-FFF2-40B4-BE49-F238E27FC236}">
                    <a16:creationId xmlns:a16="http://schemas.microsoft.com/office/drawing/2014/main" id="{D5039DC2-1B99-2343-B1E4-ED05F18537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30" name="AutoShape 256">
                  <a:extLst>
                    <a:ext uri="{FF2B5EF4-FFF2-40B4-BE49-F238E27FC236}">
                      <a16:creationId xmlns:a16="http://schemas.microsoft.com/office/drawing/2014/main" id="{45D0642B-8E4A-F643-90BA-6B5B068030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6"/>
                  <a:ext cx="727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31" name="AutoShape 257">
                  <a:extLst>
                    <a:ext uri="{FF2B5EF4-FFF2-40B4-BE49-F238E27FC236}">
                      <a16:creationId xmlns:a16="http://schemas.microsoft.com/office/drawing/2014/main" id="{3509BE5E-C5B8-4742-8429-53EE2C5494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0"/>
                  <a:ext cx="694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06" name="Rectangle 258">
                <a:extLst>
                  <a:ext uri="{FF2B5EF4-FFF2-40B4-BE49-F238E27FC236}">
                    <a16:creationId xmlns:a16="http://schemas.microsoft.com/office/drawing/2014/main" id="{32920529-0221-C64E-A440-6CB51D37FF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020"/>
                <a:ext cx="593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07" name="Group 259">
                <a:extLst>
                  <a:ext uri="{FF2B5EF4-FFF2-40B4-BE49-F238E27FC236}">
                    <a16:creationId xmlns:a16="http://schemas.microsoft.com/office/drawing/2014/main" id="{E5BFCD4D-02E0-CA44-85BF-1519735A56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28" name="AutoShape 260">
                  <a:extLst>
                    <a:ext uri="{FF2B5EF4-FFF2-40B4-BE49-F238E27FC236}">
                      <a16:creationId xmlns:a16="http://schemas.microsoft.com/office/drawing/2014/main" id="{E2D6F809-69FF-9A47-9553-ACAC3A5EAE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29" name="AutoShape 261">
                  <a:extLst>
                    <a:ext uri="{FF2B5EF4-FFF2-40B4-BE49-F238E27FC236}">
                      <a16:creationId xmlns:a16="http://schemas.microsoft.com/office/drawing/2014/main" id="{932CD479-8BC1-C749-A96F-3B1402566C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87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08" name="Rectangle 262">
                <a:extLst>
                  <a:ext uri="{FF2B5EF4-FFF2-40B4-BE49-F238E27FC236}">
                    <a16:creationId xmlns:a16="http://schemas.microsoft.com/office/drawing/2014/main" id="{2011783D-1372-5340-BCED-AC842F1C58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9" y="1358"/>
                <a:ext cx="593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9" name="Rectangle 263">
                <a:extLst>
                  <a:ext uri="{FF2B5EF4-FFF2-40B4-BE49-F238E27FC236}">
                    <a16:creationId xmlns:a16="http://schemas.microsoft.com/office/drawing/2014/main" id="{C9C65939-7AEE-9B4F-BBBB-B53CB619E3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654"/>
                <a:ext cx="599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10" name="Group 264">
                <a:extLst>
                  <a:ext uri="{FF2B5EF4-FFF2-40B4-BE49-F238E27FC236}">
                    <a16:creationId xmlns:a16="http://schemas.microsoft.com/office/drawing/2014/main" id="{02D23335-DADD-6845-9FCF-19678BB914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26" name="AutoShape 265">
                  <a:extLst>
                    <a:ext uri="{FF2B5EF4-FFF2-40B4-BE49-F238E27FC236}">
                      <a16:creationId xmlns:a16="http://schemas.microsoft.com/office/drawing/2014/main" id="{9F3F9D05-506B-FF4F-9401-AF33543B17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70"/>
                  <a:ext cx="719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27" name="AutoShape 266">
                  <a:extLst>
                    <a:ext uri="{FF2B5EF4-FFF2-40B4-BE49-F238E27FC236}">
                      <a16:creationId xmlns:a16="http://schemas.microsoft.com/office/drawing/2014/main" id="{4282A724-826B-B143-8AC0-DC79D5EB44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8"/>
                  <a:ext cx="693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11" name="Freeform 267">
                <a:extLst>
                  <a:ext uri="{FF2B5EF4-FFF2-40B4-BE49-F238E27FC236}">
                    <a16:creationId xmlns:a16="http://schemas.microsoft.com/office/drawing/2014/main" id="{021B047E-60EF-D148-81C9-49DCFE69C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12" name="Group 268">
                <a:extLst>
                  <a:ext uri="{FF2B5EF4-FFF2-40B4-BE49-F238E27FC236}">
                    <a16:creationId xmlns:a16="http://schemas.microsoft.com/office/drawing/2014/main" id="{DED72DA6-23AD-134D-85EE-B696A62739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24" name="AutoShape 269">
                  <a:extLst>
                    <a:ext uri="{FF2B5EF4-FFF2-40B4-BE49-F238E27FC236}">
                      <a16:creationId xmlns:a16="http://schemas.microsoft.com/office/drawing/2014/main" id="{C8EFD858-EFAC-A543-9F91-7BB2D77D29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70"/>
                  <a:ext cx="726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25" name="AutoShape 270">
                  <a:extLst>
                    <a:ext uri="{FF2B5EF4-FFF2-40B4-BE49-F238E27FC236}">
                      <a16:creationId xmlns:a16="http://schemas.microsoft.com/office/drawing/2014/main" id="{FABB3E39-009F-2843-B1CB-4C1321020E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5"/>
                  <a:ext cx="69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ZapfDingbats" charset="0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13" name="Rectangle 271">
                <a:extLst>
                  <a:ext uri="{FF2B5EF4-FFF2-40B4-BE49-F238E27FC236}">
                    <a16:creationId xmlns:a16="http://schemas.microsoft.com/office/drawing/2014/main" id="{E533B9BA-C9BF-844D-9ABC-B29E2E9B7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2" y="429"/>
                <a:ext cx="64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4" name="Freeform 272">
                <a:extLst>
                  <a:ext uri="{FF2B5EF4-FFF2-40B4-BE49-F238E27FC236}">
                    <a16:creationId xmlns:a16="http://schemas.microsoft.com/office/drawing/2014/main" id="{023F6EA6-D9D0-B443-9F3E-D3BAF9BB0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Freeform 273">
                <a:extLst>
                  <a:ext uri="{FF2B5EF4-FFF2-40B4-BE49-F238E27FC236}">
                    <a16:creationId xmlns:a16="http://schemas.microsoft.com/office/drawing/2014/main" id="{CD6A59C0-5CC5-714B-97EA-3B0194FD4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Oval 274">
                <a:extLst>
                  <a:ext uri="{FF2B5EF4-FFF2-40B4-BE49-F238E27FC236}">
                    <a16:creationId xmlns:a16="http://schemas.microsoft.com/office/drawing/2014/main" id="{92208AD0-400D-FB43-B633-7464BA63D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7" y="2612"/>
                <a:ext cx="48" cy="9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7" name="Freeform 275">
                <a:extLst>
                  <a:ext uri="{FF2B5EF4-FFF2-40B4-BE49-F238E27FC236}">
                    <a16:creationId xmlns:a16="http://schemas.microsoft.com/office/drawing/2014/main" id="{7A38E823-6B34-2147-8CCC-8B6710E4A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AutoShape 276">
                <a:extLst>
                  <a:ext uri="{FF2B5EF4-FFF2-40B4-BE49-F238E27FC236}">
                    <a16:creationId xmlns:a16="http://schemas.microsoft.com/office/drawing/2014/main" id="{00686B52-C381-B344-AB96-FAF77A2EEE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0"/>
                <a:ext cx="1203" cy="145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9" name="AutoShape 277">
                <a:extLst>
                  <a:ext uri="{FF2B5EF4-FFF2-40B4-BE49-F238E27FC236}">
                    <a16:creationId xmlns:a16="http://schemas.microsoft.com/office/drawing/2014/main" id="{A8150F42-64DC-A444-B5B3-16FBDD3EA6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2709"/>
                <a:ext cx="1075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0" name="Oval 278">
                <a:extLst>
                  <a:ext uri="{FF2B5EF4-FFF2-40B4-BE49-F238E27FC236}">
                    <a16:creationId xmlns:a16="http://schemas.microsoft.com/office/drawing/2014/main" id="{5738C1EC-E073-3E43-B96C-2596474FA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0"/>
                <a:ext cx="159" cy="14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1" name="Oval 279">
                <a:extLst>
                  <a:ext uri="{FF2B5EF4-FFF2-40B4-BE49-F238E27FC236}">
                    <a16:creationId xmlns:a16="http://schemas.microsoft.com/office/drawing/2014/main" id="{1780645A-6086-3C4F-BBCE-64462042A3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4" y="2385"/>
                <a:ext cx="164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2" name="Oval 280">
                <a:extLst>
                  <a:ext uri="{FF2B5EF4-FFF2-40B4-BE49-F238E27FC236}">
                    <a16:creationId xmlns:a16="http://schemas.microsoft.com/office/drawing/2014/main" id="{0978C948-5C14-3E49-B833-BFC3EF047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3" name="Rectangle 281">
                <a:extLst>
                  <a:ext uri="{FF2B5EF4-FFF2-40B4-BE49-F238E27FC236}">
                    <a16:creationId xmlns:a16="http://schemas.microsoft.com/office/drawing/2014/main" id="{B300415C-511F-1D49-86B6-876E0CC6EA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8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85" name="Group 134">
              <a:extLst>
                <a:ext uri="{FF2B5EF4-FFF2-40B4-BE49-F238E27FC236}">
                  <a16:creationId xmlns:a16="http://schemas.microsoft.com/office/drawing/2014/main" id="{82E451C2-1F00-2343-A319-8C11E6CF5D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2641" y="2038350"/>
              <a:ext cx="1281113" cy="363538"/>
              <a:chOff x="3621" y="3265"/>
              <a:chExt cx="1776" cy="744"/>
            </a:xfrm>
          </p:grpSpPr>
          <p:pic>
            <p:nvPicPr>
              <p:cNvPr id="96" name="Picture 135" descr="reellogo">
                <a:extLst>
                  <a:ext uri="{FF2B5EF4-FFF2-40B4-BE49-F238E27FC236}">
                    <a16:creationId xmlns:a16="http://schemas.microsoft.com/office/drawing/2014/main" id="{4424E827-5D97-2940-A1EB-B240374F26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1" y="3265"/>
                <a:ext cx="1776" cy="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Freeform 136">
                <a:extLst>
                  <a:ext uri="{FF2B5EF4-FFF2-40B4-BE49-F238E27FC236}">
                    <a16:creationId xmlns:a16="http://schemas.microsoft.com/office/drawing/2014/main" id="{3E3A07CF-BBAD-3D46-B4BD-09073B392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" y="3288"/>
                <a:ext cx="1402" cy="439"/>
              </a:xfrm>
              <a:custGeom>
                <a:avLst/>
                <a:gdLst>
                  <a:gd name="T0" fmla="*/ 0 w 1401"/>
                  <a:gd name="T1" fmla="*/ 6 h 438"/>
                  <a:gd name="T2" fmla="*/ 27 w 1401"/>
                  <a:gd name="T3" fmla="*/ 385 h 438"/>
                  <a:gd name="T4" fmla="*/ 114 w 1401"/>
                  <a:gd name="T5" fmla="*/ 382 h 438"/>
                  <a:gd name="T6" fmla="*/ 132 w 1401"/>
                  <a:gd name="T7" fmla="*/ 358 h 438"/>
                  <a:gd name="T8" fmla="*/ 210 w 1401"/>
                  <a:gd name="T9" fmla="*/ 403 h 438"/>
                  <a:gd name="T10" fmla="*/ 450 w 1401"/>
                  <a:gd name="T11" fmla="*/ 385 h 438"/>
                  <a:gd name="T12" fmla="*/ 486 w 1401"/>
                  <a:gd name="T13" fmla="*/ 394 h 438"/>
                  <a:gd name="T14" fmla="*/ 690 w 1401"/>
                  <a:gd name="T15" fmla="*/ 418 h 438"/>
                  <a:gd name="T16" fmla="*/ 1075 w 1401"/>
                  <a:gd name="T17" fmla="*/ 439 h 438"/>
                  <a:gd name="T18" fmla="*/ 1402 w 1401"/>
                  <a:gd name="T19" fmla="*/ 421 h 438"/>
                  <a:gd name="T20" fmla="*/ 1393 w 1401"/>
                  <a:gd name="T21" fmla="*/ 165 h 438"/>
                  <a:gd name="T22" fmla="*/ 291 w 1401"/>
                  <a:gd name="T23" fmla="*/ 0 h 438"/>
                  <a:gd name="T24" fmla="*/ 0 w 1401"/>
                  <a:gd name="T25" fmla="*/ 6 h 4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01" h="438">
                    <a:moveTo>
                      <a:pt x="0" y="6"/>
                    </a:moveTo>
                    <a:lnTo>
                      <a:pt x="27" y="384"/>
                    </a:lnTo>
                    <a:lnTo>
                      <a:pt x="114" y="381"/>
                    </a:lnTo>
                    <a:lnTo>
                      <a:pt x="132" y="357"/>
                    </a:lnTo>
                    <a:lnTo>
                      <a:pt x="210" y="402"/>
                    </a:lnTo>
                    <a:lnTo>
                      <a:pt x="450" y="384"/>
                    </a:lnTo>
                    <a:lnTo>
                      <a:pt x="486" y="393"/>
                    </a:lnTo>
                    <a:lnTo>
                      <a:pt x="690" y="417"/>
                    </a:lnTo>
                    <a:lnTo>
                      <a:pt x="1074" y="438"/>
                    </a:lnTo>
                    <a:lnTo>
                      <a:pt x="1401" y="420"/>
                    </a:lnTo>
                    <a:lnTo>
                      <a:pt x="1392" y="165"/>
                    </a:lnTo>
                    <a:lnTo>
                      <a:pt x="29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 137">
                <a:extLst>
                  <a:ext uri="{FF2B5EF4-FFF2-40B4-BE49-F238E27FC236}">
                    <a16:creationId xmlns:a16="http://schemas.microsoft.com/office/drawing/2014/main" id="{61282358-1528-BC4D-BE78-703895105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2" y="3860"/>
                <a:ext cx="999" cy="120"/>
              </a:xfrm>
              <a:custGeom>
                <a:avLst/>
                <a:gdLst>
                  <a:gd name="T0" fmla="*/ 0 w 999"/>
                  <a:gd name="T1" fmla="*/ 6 h 123"/>
                  <a:gd name="T2" fmla="*/ 717 w 999"/>
                  <a:gd name="T3" fmla="*/ 12 h 123"/>
                  <a:gd name="T4" fmla="*/ 744 w 999"/>
                  <a:gd name="T5" fmla="*/ 35 h 123"/>
                  <a:gd name="T6" fmla="*/ 801 w 999"/>
                  <a:gd name="T7" fmla="*/ 41 h 123"/>
                  <a:gd name="T8" fmla="*/ 876 w 999"/>
                  <a:gd name="T9" fmla="*/ 6 h 123"/>
                  <a:gd name="T10" fmla="*/ 933 w 999"/>
                  <a:gd name="T11" fmla="*/ 0 h 123"/>
                  <a:gd name="T12" fmla="*/ 981 w 999"/>
                  <a:gd name="T13" fmla="*/ 15 h 123"/>
                  <a:gd name="T14" fmla="*/ 999 w 999"/>
                  <a:gd name="T15" fmla="*/ 50 h 123"/>
                  <a:gd name="T16" fmla="*/ 987 w 999"/>
                  <a:gd name="T17" fmla="*/ 120 h 123"/>
                  <a:gd name="T18" fmla="*/ 18 w 999"/>
                  <a:gd name="T19" fmla="*/ 117 h 123"/>
                  <a:gd name="T20" fmla="*/ 0 w 999"/>
                  <a:gd name="T21" fmla="*/ 6 h 1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99" h="123">
                    <a:moveTo>
                      <a:pt x="0" y="6"/>
                    </a:moveTo>
                    <a:lnTo>
                      <a:pt x="717" y="12"/>
                    </a:lnTo>
                    <a:lnTo>
                      <a:pt x="744" y="36"/>
                    </a:lnTo>
                    <a:lnTo>
                      <a:pt x="801" y="42"/>
                    </a:lnTo>
                    <a:lnTo>
                      <a:pt x="876" y="6"/>
                    </a:lnTo>
                    <a:lnTo>
                      <a:pt x="933" y="0"/>
                    </a:lnTo>
                    <a:lnTo>
                      <a:pt x="981" y="15"/>
                    </a:lnTo>
                    <a:lnTo>
                      <a:pt x="999" y="51"/>
                    </a:lnTo>
                    <a:lnTo>
                      <a:pt x="987" y="123"/>
                    </a:lnTo>
                    <a:lnTo>
                      <a:pt x="18" y="1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9" name="Picture 138" descr="video1">
                <a:extLst>
                  <a:ext uri="{FF2B5EF4-FFF2-40B4-BE49-F238E27FC236}">
                    <a16:creationId xmlns:a16="http://schemas.microsoft.com/office/drawing/2014/main" id="{CA20B2BA-4F8A-F24F-9BF5-1619CBAA3C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3" y="3400"/>
                <a:ext cx="889" cy="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6" name="Group 349">
              <a:extLst>
                <a:ext uri="{FF2B5EF4-FFF2-40B4-BE49-F238E27FC236}">
                  <a16:creationId xmlns:a16="http://schemas.microsoft.com/office/drawing/2014/main" id="{FB3E850F-A738-3440-94BE-84DC7D04ED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68654" y="2625725"/>
              <a:ext cx="677862" cy="663575"/>
              <a:chOff x="4437" y="1472"/>
              <a:chExt cx="427" cy="418"/>
            </a:xfrm>
          </p:grpSpPr>
          <p:sp>
            <p:nvSpPr>
              <p:cNvPr id="92" name="Rectangle 350">
                <a:extLst>
                  <a:ext uri="{FF2B5EF4-FFF2-40B4-BE49-F238E27FC236}">
                    <a16:creationId xmlns:a16="http://schemas.microsoft.com/office/drawing/2014/main" id="{C98E87F3-3D51-1D49-B30C-7C1024C09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3" y="1475"/>
                <a:ext cx="421" cy="361"/>
              </a:xfrm>
              <a:prstGeom prst="rect">
                <a:avLst/>
              </a:prstGeom>
              <a:gradFill rotWithShape="0">
                <a:gsLst>
                  <a:gs pos="0">
                    <a:srgbClr val="99CCFF">
                      <a:gamma/>
                      <a:shade val="46275"/>
                      <a:invGamma/>
                    </a:srgbClr>
                  </a:gs>
                  <a:gs pos="50000">
                    <a:srgbClr val="99CCFF"/>
                  </a:gs>
                  <a:gs pos="100000">
                    <a:srgbClr val="99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93" name="Rectangle 351">
                <a:extLst>
                  <a:ext uri="{FF2B5EF4-FFF2-40B4-BE49-F238E27FC236}">
                    <a16:creationId xmlns:a16="http://schemas.microsoft.com/office/drawing/2014/main" id="{5C82643F-4271-3B42-9F3B-B7B12330C3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7" y="1837"/>
                <a:ext cx="179" cy="23"/>
              </a:xfrm>
              <a:prstGeom prst="rect">
                <a:avLst/>
              </a:prstGeom>
              <a:solidFill>
                <a:srgbClr val="5F5F5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94" name="Rectangle 352">
                <a:extLst>
                  <a:ext uri="{FF2B5EF4-FFF2-40B4-BE49-F238E27FC236}">
                    <a16:creationId xmlns:a16="http://schemas.microsoft.com/office/drawing/2014/main" id="{1EA9D5C0-B75D-4246-913C-E7244027F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2" y="1866"/>
                <a:ext cx="414" cy="24"/>
              </a:xfrm>
              <a:prstGeom prst="rect">
                <a:avLst/>
              </a:prstGeom>
              <a:solidFill>
                <a:schemeClr val="tx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95" name="Rectangle 353">
                <a:extLst>
                  <a:ext uri="{FF2B5EF4-FFF2-40B4-BE49-F238E27FC236}">
                    <a16:creationId xmlns:a16="http://schemas.microsoft.com/office/drawing/2014/main" id="{E47A4C49-C526-3C4C-B924-327B60249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7" y="1472"/>
                <a:ext cx="423" cy="356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ZapfDingbats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sp>
          <p:nvSpPr>
            <p:cNvPr id="87" name="Freeform 1287">
              <a:extLst>
                <a:ext uri="{FF2B5EF4-FFF2-40B4-BE49-F238E27FC236}">
                  <a16:creationId xmlns:a16="http://schemas.microsoft.com/office/drawing/2014/main" id="{45307357-2A7B-E14D-AE40-0D4C4ABCB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741" y="2066925"/>
              <a:ext cx="2320925" cy="1228725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8" name="Straight Connector 45">
              <a:extLst>
                <a:ext uri="{FF2B5EF4-FFF2-40B4-BE49-F238E27FC236}">
                  <a16:creationId xmlns:a16="http://schemas.microsoft.com/office/drawing/2014/main" id="{B04F1DEF-65F1-4642-AA4D-E370A1DBE0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18966" y="2632075"/>
              <a:ext cx="124142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Straight Connector 46">
              <a:extLst>
                <a:ext uri="{FF2B5EF4-FFF2-40B4-BE49-F238E27FC236}">
                  <a16:creationId xmlns:a16="http://schemas.microsoft.com/office/drawing/2014/main" id="{B7BA493E-B136-3644-B5ED-FCD15986A4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30329" y="2662238"/>
              <a:ext cx="1531937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0" name="TextBox 64">
              <a:extLst>
                <a:ext uri="{FF2B5EF4-FFF2-40B4-BE49-F238E27FC236}">
                  <a16:creationId xmlns:a16="http://schemas.microsoft.com/office/drawing/2014/main" id="{444AB8CD-A73E-654C-9834-C15EB11A04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4516" y="3440113"/>
              <a:ext cx="7667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client</a:t>
              </a:r>
              <a:endPara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1" name="TextBox 64">
              <a:extLst>
                <a:ext uri="{FF2B5EF4-FFF2-40B4-BE49-F238E27FC236}">
                  <a16:creationId xmlns:a16="http://schemas.microsoft.com/office/drawing/2014/main" id="{0E442F75-B562-B641-AC65-4B3CCE9BA0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1791" y="2895600"/>
              <a:ext cx="9191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Internet</a:t>
              </a:r>
              <a:endPara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69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5CB5D98-8FAE-8041-ADCD-FC2907B3D45D}"/>
              </a:ext>
            </a:extLst>
          </p:cNvPr>
          <p:cNvGrpSpPr>
            <a:grpSpLocks/>
          </p:cNvGrpSpPr>
          <p:nvPr/>
        </p:nvGrpSpPr>
        <p:grpSpPr bwMode="auto">
          <a:xfrm>
            <a:off x="3201988" y="3854450"/>
            <a:ext cx="347662" cy="681038"/>
            <a:chOff x="7923189" y="2486664"/>
            <a:chExt cx="360377" cy="884585"/>
          </a:xfrm>
        </p:grpSpPr>
        <p:pic>
          <p:nvPicPr>
            <p:cNvPr id="212606" name="Picture 3">
              <a:extLst>
                <a:ext uri="{FF2B5EF4-FFF2-40B4-BE49-F238E27FC236}">
                  <a16:creationId xmlns:a16="http://schemas.microsoft.com/office/drawing/2014/main" id="{93B880F3-6ED0-DC49-91FB-DD77B9BC3A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607" name="Group 950">
              <a:extLst>
                <a:ext uri="{FF2B5EF4-FFF2-40B4-BE49-F238E27FC236}">
                  <a16:creationId xmlns:a16="http://schemas.microsoft.com/office/drawing/2014/main" id="{63E65803-F64E-964C-BB0E-AC02BE2652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608" name="Freeform 951">
                <a:extLst>
                  <a:ext uri="{FF2B5EF4-FFF2-40B4-BE49-F238E27FC236}">
                    <a16:creationId xmlns:a16="http://schemas.microsoft.com/office/drawing/2014/main" id="{CFF7ED6D-0989-344B-AE4C-20DA03C91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09" name="Rectangle 952">
                <a:extLst>
                  <a:ext uri="{FF2B5EF4-FFF2-40B4-BE49-F238E27FC236}">
                    <a16:creationId xmlns:a16="http://schemas.microsoft.com/office/drawing/2014/main" id="{941BE1AF-5E27-B647-BA9C-B3EE5B9C1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10" name="Freeform 953">
                <a:extLst>
                  <a:ext uri="{FF2B5EF4-FFF2-40B4-BE49-F238E27FC236}">
                    <a16:creationId xmlns:a16="http://schemas.microsoft.com/office/drawing/2014/main" id="{50AD6637-E4A0-0942-BBC1-F02D41C1E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11" name="Freeform 954">
                <a:extLst>
                  <a:ext uri="{FF2B5EF4-FFF2-40B4-BE49-F238E27FC236}">
                    <a16:creationId xmlns:a16="http://schemas.microsoft.com/office/drawing/2014/main" id="{67DBE244-4946-4D42-BC84-2F3267DF9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12" name="Rectangle 955">
                <a:extLst>
                  <a:ext uri="{FF2B5EF4-FFF2-40B4-BE49-F238E27FC236}">
                    <a16:creationId xmlns:a16="http://schemas.microsoft.com/office/drawing/2014/main" id="{DD82E102-0A0D-0346-8F3B-B698E5201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613" name="Group 956">
                <a:extLst>
                  <a:ext uri="{FF2B5EF4-FFF2-40B4-BE49-F238E27FC236}">
                    <a16:creationId xmlns:a16="http://schemas.microsoft.com/office/drawing/2014/main" id="{80F347B8-7A32-C349-B708-CA539685CF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638" name="AutoShape 957">
                  <a:extLst>
                    <a:ext uri="{FF2B5EF4-FFF2-40B4-BE49-F238E27FC236}">
                      <a16:creationId xmlns:a16="http://schemas.microsoft.com/office/drawing/2014/main" id="{6EBE3CF4-E2AE-F04F-8673-94548E0066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639" name="AutoShape 958">
                  <a:extLst>
                    <a:ext uri="{FF2B5EF4-FFF2-40B4-BE49-F238E27FC236}">
                      <a16:creationId xmlns:a16="http://schemas.microsoft.com/office/drawing/2014/main" id="{C6074E49-AF32-2D40-A2B2-E8FFE4B088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614" name="Rectangle 959">
                <a:extLst>
                  <a:ext uri="{FF2B5EF4-FFF2-40B4-BE49-F238E27FC236}">
                    <a16:creationId xmlns:a16="http://schemas.microsoft.com/office/drawing/2014/main" id="{8666B075-7D41-A948-B062-321375751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615" name="Group 960">
                <a:extLst>
                  <a:ext uri="{FF2B5EF4-FFF2-40B4-BE49-F238E27FC236}">
                    <a16:creationId xmlns:a16="http://schemas.microsoft.com/office/drawing/2014/main" id="{85FAAB2E-96E2-C24D-A075-A1108BD297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636" name="AutoShape 961">
                  <a:extLst>
                    <a:ext uri="{FF2B5EF4-FFF2-40B4-BE49-F238E27FC236}">
                      <a16:creationId xmlns:a16="http://schemas.microsoft.com/office/drawing/2014/main" id="{CF9C08E5-68D5-1F42-B433-F7983B2613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637" name="AutoShape 962">
                  <a:extLst>
                    <a:ext uri="{FF2B5EF4-FFF2-40B4-BE49-F238E27FC236}">
                      <a16:creationId xmlns:a16="http://schemas.microsoft.com/office/drawing/2014/main" id="{F8BBFFC8-9C86-1A4E-8626-6114E9D618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616" name="Rectangle 963">
                <a:extLst>
                  <a:ext uri="{FF2B5EF4-FFF2-40B4-BE49-F238E27FC236}">
                    <a16:creationId xmlns:a16="http://schemas.microsoft.com/office/drawing/2014/main" id="{5E1DE06F-7558-B246-BCD0-52A050D14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17" name="Rectangle 964">
                <a:extLst>
                  <a:ext uri="{FF2B5EF4-FFF2-40B4-BE49-F238E27FC236}">
                    <a16:creationId xmlns:a16="http://schemas.microsoft.com/office/drawing/2014/main" id="{70D6CE1F-E113-5D41-9A3A-2842A6254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618" name="Group 965">
                <a:extLst>
                  <a:ext uri="{FF2B5EF4-FFF2-40B4-BE49-F238E27FC236}">
                    <a16:creationId xmlns:a16="http://schemas.microsoft.com/office/drawing/2014/main" id="{B90C6F47-1D9F-4348-84E4-01F62A019C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634" name="AutoShape 966">
                  <a:extLst>
                    <a:ext uri="{FF2B5EF4-FFF2-40B4-BE49-F238E27FC236}">
                      <a16:creationId xmlns:a16="http://schemas.microsoft.com/office/drawing/2014/main" id="{CB10DABD-7546-744C-A06D-EA9FF9EC1B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635" name="AutoShape 967">
                  <a:extLst>
                    <a:ext uri="{FF2B5EF4-FFF2-40B4-BE49-F238E27FC236}">
                      <a16:creationId xmlns:a16="http://schemas.microsoft.com/office/drawing/2014/main" id="{ADB1BD53-ABF1-5942-A55A-B9B4B99243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619" name="Freeform 968">
                <a:extLst>
                  <a:ext uri="{FF2B5EF4-FFF2-40B4-BE49-F238E27FC236}">
                    <a16:creationId xmlns:a16="http://schemas.microsoft.com/office/drawing/2014/main" id="{07D342AA-4A74-8945-B203-9C7B67381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620" name="Group 969">
                <a:extLst>
                  <a:ext uri="{FF2B5EF4-FFF2-40B4-BE49-F238E27FC236}">
                    <a16:creationId xmlns:a16="http://schemas.microsoft.com/office/drawing/2014/main" id="{955A2A18-772E-8E43-8ACE-484F7BC123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632" name="AutoShape 970">
                  <a:extLst>
                    <a:ext uri="{FF2B5EF4-FFF2-40B4-BE49-F238E27FC236}">
                      <a16:creationId xmlns:a16="http://schemas.microsoft.com/office/drawing/2014/main" id="{C7944BB8-BC67-7C4A-9AB3-D92740B9D8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633" name="AutoShape 971">
                  <a:extLst>
                    <a:ext uri="{FF2B5EF4-FFF2-40B4-BE49-F238E27FC236}">
                      <a16:creationId xmlns:a16="http://schemas.microsoft.com/office/drawing/2014/main" id="{BE6BAF4F-AD6E-AE4A-B3D9-D9F40D477A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621" name="Rectangle 972">
                <a:extLst>
                  <a:ext uri="{FF2B5EF4-FFF2-40B4-BE49-F238E27FC236}">
                    <a16:creationId xmlns:a16="http://schemas.microsoft.com/office/drawing/2014/main" id="{8DAB0AD2-2D0C-3148-8CDF-1DFB5C045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22" name="Freeform 973">
                <a:extLst>
                  <a:ext uri="{FF2B5EF4-FFF2-40B4-BE49-F238E27FC236}">
                    <a16:creationId xmlns:a16="http://schemas.microsoft.com/office/drawing/2014/main" id="{C6389979-2F5F-0E4F-89BF-9B568B356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23" name="Freeform 974">
                <a:extLst>
                  <a:ext uri="{FF2B5EF4-FFF2-40B4-BE49-F238E27FC236}">
                    <a16:creationId xmlns:a16="http://schemas.microsoft.com/office/drawing/2014/main" id="{A9138F55-45C7-8F49-A5F3-298032172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24" name="Oval 975">
                <a:extLst>
                  <a:ext uri="{FF2B5EF4-FFF2-40B4-BE49-F238E27FC236}">
                    <a16:creationId xmlns:a16="http://schemas.microsoft.com/office/drawing/2014/main" id="{C60910A5-106D-AF44-BC6D-021AA9E6ED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25" name="Freeform 976">
                <a:extLst>
                  <a:ext uri="{FF2B5EF4-FFF2-40B4-BE49-F238E27FC236}">
                    <a16:creationId xmlns:a16="http://schemas.microsoft.com/office/drawing/2014/main" id="{59E65F19-263A-0640-A0A4-99E16179E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26" name="AutoShape 977">
                <a:extLst>
                  <a:ext uri="{FF2B5EF4-FFF2-40B4-BE49-F238E27FC236}">
                    <a16:creationId xmlns:a16="http://schemas.microsoft.com/office/drawing/2014/main" id="{B4E70DA1-717F-6346-B36E-32B32E690E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27" name="AutoShape 978">
                <a:extLst>
                  <a:ext uri="{FF2B5EF4-FFF2-40B4-BE49-F238E27FC236}">
                    <a16:creationId xmlns:a16="http://schemas.microsoft.com/office/drawing/2014/main" id="{3C9B3FC7-307A-C04C-8110-86E6D54B7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28" name="Oval 979">
                <a:extLst>
                  <a:ext uri="{FF2B5EF4-FFF2-40B4-BE49-F238E27FC236}">
                    <a16:creationId xmlns:a16="http://schemas.microsoft.com/office/drawing/2014/main" id="{D4E099B1-3CFA-E643-AEA7-8E5FA2C22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29" name="Oval 980">
                <a:extLst>
                  <a:ext uri="{FF2B5EF4-FFF2-40B4-BE49-F238E27FC236}">
                    <a16:creationId xmlns:a16="http://schemas.microsoft.com/office/drawing/2014/main" id="{DEFBEEB8-6061-8B44-B42A-26E9E262F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30" name="Oval 981">
                <a:extLst>
                  <a:ext uri="{FF2B5EF4-FFF2-40B4-BE49-F238E27FC236}">
                    <a16:creationId xmlns:a16="http://schemas.microsoft.com/office/drawing/2014/main" id="{181687A3-7F73-B845-B099-940B8BF5E3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631" name="Rectangle 982">
                <a:extLst>
                  <a:ext uri="{FF2B5EF4-FFF2-40B4-BE49-F238E27FC236}">
                    <a16:creationId xmlns:a16="http://schemas.microsoft.com/office/drawing/2014/main" id="{4172238F-B7EC-A349-8B4B-54B820A7C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</p:grpSp>
      <p:grpSp>
        <p:nvGrpSpPr>
          <p:cNvPr id="211972" name="Group 485">
            <a:extLst>
              <a:ext uri="{FF2B5EF4-FFF2-40B4-BE49-F238E27FC236}">
                <a16:creationId xmlns:a16="http://schemas.microsoft.com/office/drawing/2014/main" id="{7FD56F01-D99A-C54E-BADA-142C8FA4142A}"/>
              </a:ext>
            </a:extLst>
          </p:cNvPr>
          <p:cNvGrpSpPr>
            <a:grpSpLocks/>
          </p:cNvGrpSpPr>
          <p:nvPr/>
        </p:nvGrpSpPr>
        <p:grpSpPr bwMode="auto">
          <a:xfrm>
            <a:off x="2644455" y="3773226"/>
            <a:ext cx="7044059" cy="2764362"/>
            <a:chOff x="399121" y="1433583"/>
            <a:chExt cx="8437850" cy="5258268"/>
          </a:xfrm>
        </p:grpSpPr>
        <p:sp>
          <p:nvSpPr>
            <p:cNvPr id="212306" name="Freeform 84">
              <a:extLst>
                <a:ext uri="{FF2B5EF4-FFF2-40B4-BE49-F238E27FC236}">
                  <a16:creationId xmlns:a16="http://schemas.microsoft.com/office/drawing/2014/main" id="{5B25B412-8CCF-6E45-90E6-042E50284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539" y="224138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07" name="Freeform 84">
              <a:extLst>
                <a:ext uri="{FF2B5EF4-FFF2-40B4-BE49-F238E27FC236}">
                  <a16:creationId xmlns:a16="http://schemas.microsoft.com/office/drawing/2014/main" id="{6C24F7A6-9392-1A46-841F-34C36E8A2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83" y="3041420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08" name="Freeform 84">
              <a:extLst>
                <a:ext uri="{FF2B5EF4-FFF2-40B4-BE49-F238E27FC236}">
                  <a16:creationId xmlns:a16="http://schemas.microsoft.com/office/drawing/2014/main" id="{21137469-6038-DB4E-A0AA-0241DA206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646" y="249536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09" name="Freeform 84">
              <a:extLst>
                <a:ext uri="{FF2B5EF4-FFF2-40B4-BE49-F238E27FC236}">
                  <a16:creationId xmlns:a16="http://schemas.microsoft.com/office/drawing/2014/main" id="{95144D54-2789-AA43-A3BF-D8E54A59D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260" y="535264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10" name="Freeform 84">
              <a:extLst>
                <a:ext uri="{FF2B5EF4-FFF2-40B4-BE49-F238E27FC236}">
                  <a16:creationId xmlns:a16="http://schemas.microsoft.com/office/drawing/2014/main" id="{7712001E-BBEF-5F4C-B5A1-80E20C76B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104" y="4730390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11" name="Freeform 84">
              <a:extLst>
                <a:ext uri="{FF2B5EF4-FFF2-40B4-BE49-F238E27FC236}">
                  <a16:creationId xmlns:a16="http://schemas.microsoft.com/office/drawing/2014/main" id="{5A658EE5-8AEE-1244-AEC6-E8A90304A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73" y="4070041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12" name="Freeform 84">
              <a:extLst>
                <a:ext uri="{FF2B5EF4-FFF2-40B4-BE49-F238E27FC236}">
                  <a16:creationId xmlns:a16="http://schemas.microsoft.com/office/drawing/2014/main" id="{AE82A2B8-7FBA-7544-8664-9B7685403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4047" y="2927129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13" name="Freeform 84">
              <a:extLst>
                <a:ext uri="{FF2B5EF4-FFF2-40B4-BE49-F238E27FC236}">
                  <a16:creationId xmlns:a16="http://schemas.microsoft.com/office/drawing/2014/main" id="{51E69F33-32F0-A141-89E8-3BB97585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955" y="2000100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14" name="Freeform 84">
              <a:extLst>
                <a:ext uri="{FF2B5EF4-FFF2-40B4-BE49-F238E27FC236}">
                  <a16:creationId xmlns:a16="http://schemas.microsoft.com/office/drawing/2014/main" id="{A1B980C1-30C9-3D46-AD9F-F49314DC0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735" y="2647751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15" name="Freeform 84">
              <a:extLst>
                <a:ext uri="{FF2B5EF4-FFF2-40B4-BE49-F238E27FC236}">
                  <a16:creationId xmlns:a16="http://schemas.microsoft.com/office/drawing/2014/main" id="{64ADF263-5177-6243-8427-FD946E4F7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478" y="197470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16" name="Freeform 84">
              <a:extLst>
                <a:ext uri="{FF2B5EF4-FFF2-40B4-BE49-F238E27FC236}">
                  <a16:creationId xmlns:a16="http://schemas.microsoft.com/office/drawing/2014/main" id="{8DAEAF03-797C-6A49-A948-2C18D04B0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1590" y="560662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17" name="Freeform 84">
              <a:extLst>
                <a:ext uri="{FF2B5EF4-FFF2-40B4-BE49-F238E27FC236}">
                  <a16:creationId xmlns:a16="http://schemas.microsoft.com/office/drawing/2014/main" id="{3F2175B4-EBB0-BD4A-8B5D-6585D56B3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903" y="495897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18" name="Freeform 84">
              <a:extLst>
                <a:ext uri="{FF2B5EF4-FFF2-40B4-BE49-F238E27FC236}">
                  <a16:creationId xmlns:a16="http://schemas.microsoft.com/office/drawing/2014/main" id="{421ACAA6-05EC-7E46-A062-4CB9911C4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1272" y="404464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19" name="Freeform 84">
              <a:extLst>
                <a:ext uri="{FF2B5EF4-FFF2-40B4-BE49-F238E27FC236}">
                  <a16:creationId xmlns:a16="http://schemas.microsoft.com/office/drawing/2014/main" id="{A5F0FAE4-AE20-7745-984A-C9A2F19C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089" y="5847904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20" name="Freeform 84">
              <a:extLst>
                <a:ext uri="{FF2B5EF4-FFF2-40B4-BE49-F238E27FC236}">
                  <a16:creationId xmlns:a16="http://schemas.microsoft.com/office/drawing/2014/main" id="{F1306984-B2C0-634F-B53A-1F62E1A8E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566" y="598759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21" name="Freeform 84">
              <a:extLst>
                <a:ext uri="{FF2B5EF4-FFF2-40B4-BE49-F238E27FC236}">
                  <a16:creationId xmlns:a16="http://schemas.microsoft.com/office/drawing/2014/main" id="{06334E65-5FB7-8645-84B2-14655241B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202" y="5835205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22" name="TextBox 4">
              <a:extLst>
                <a:ext uri="{FF2B5EF4-FFF2-40B4-BE49-F238E27FC236}">
                  <a16:creationId xmlns:a16="http://schemas.microsoft.com/office/drawing/2014/main" id="{68F6A953-C774-D140-BF5F-03B7AE566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7360">
              <a:off x="5241475" y="1433583"/>
              <a:ext cx="651327" cy="99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…</a:t>
              </a:r>
            </a:p>
          </p:txBody>
        </p:sp>
        <p:sp>
          <p:nvSpPr>
            <p:cNvPr id="212323" name="TextBox 179">
              <a:extLst>
                <a:ext uri="{FF2B5EF4-FFF2-40B4-BE49-F238E27FC236}">
                  <a16:creationId xmlns:a16="http://schemas.microsoft.com/office/drawing/2014/main" id="{67D4903A-9B4E-E042-88F2-C9DCB59FA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829263">
              <a:off x="7390643" y="3033433"/>
              <a:ext cx="1034280" cy="626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…</a:t>
              </a:r>
            </a:p>
          </p:txBody>
        </p:sp>
        <p:sp>
          <p:nvSpPr>
            <p:cNvPr id="212324" name="TextBox 180">
              <a:extLst>
                <a:ext uri="{FF2B5EF4-FFF2-40B4-BE49-F238E27FC236}">
                  <a16:creationId xmlns:a16="http://schemas.microsoft.com/office/drawing/2014/main" id="{2CE764A2-A3E7-4F41-B73B-A36B8CE5E8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845918">
              <a:off x="6341242" y="5649524"/>
              <a:ext cx="651327" cy="99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…</a:t>
              </a:r>
            </a:p>
          </p:txBody>
        </p:sp>
        <p:sp>
          <p:nvSpPr>
            <p:cNvPr id="212325" name="TextBox 181">
              <a:extLst>
                <a:ext uri="{FF2B5EF4-FFF2-40B4-BE49-F238E27FC236}">
                  <a16:creationId xmlns:a16="http://schemas.microsoft.com/office/drawing/2014/main" id="{5D6F55F3-40F8-0C4B-B878-9FE147792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1651262">
              <a:off x="2063761" y="5696601"/>
              <a:ext cx="651327" cy="99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…</a:t>
              </a:r>
            </a:p>
          </p:txBody>
        </p:sp>
        <p:sp>
          <p:nvSpPr>
            <p:cNvPr id="212326" name="TextBox 182">
              <a:extLst>
                <a:ext uri="{FF2B5EF4-FFF2-40B4-BE49-F238E27FC236}">
                  <a16:creationId xmlns:a16="http://schemas.microsoft.com/office/drawing/2014/main" id="{69EE839B-5668-7040-A29F-4F42B05CBC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607303">
              <a:off x="195355" y="3660810"/>
              <a:ext cx="1034280" cy="626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…</a:t>
              </a:r>
            </a:p>
          </p:txBody>
        </p:sp>
        <p:sp>
          <p:nvSpPr>
            <p:cNvPr id="212327" name="TextBox 183">
              <a:extLst>
                <a:ext uri="{FF2B5EF4-FFF2-40B4-BE49-F238E27FC236}">
                  <a16:creationId xmlns:a16="http://schemas.microsoft.com/office/drawing/2014/main" id="{911FE559-513C-B14A-B4DD-3A3063186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079349">
              <a:off x="2482309" y="1498435"/>
              <a:ext cx="651327" cy="99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…</a:t>
              </a:r>
            </a:p>
          </p:txBody>
        </p:sp>
        <p:grpSp>
          <p:nvGrpSpPr>
            <p:cNvPr id="212328" name="Group 8">
              <a:extLst>
                <a:ext uri="{FF2B5EF4-FFF2-40B4-BE49-F238E27FC236}">
                  <a16:creationId xmlns:a16="http://schemas.microsoft.com/office/drawing/2014/main" id="{AF6A6FCC-5EED-C043-95CA-8F6767B5ED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6600" y="3746500"/>
              <a:ext cx="3225800" cy="1117600"/>
              <a:chOff x="7848600" y="2044700"/>
              <a:chExt cx="3200399" cy="1371600"/>
            </a:xfrm>
          </p:grpSpPr>
          <p:sp>
            <p:nvSpPr>
              <p:cNvPr id="212524" name="Oval 3">
                <a:extLst>
                  <a:ext uri="{FF2B5EF4-FFF2-40B4-BE49-F238E27FC236}">
                    <a16:creationId xmlns:a16="http://schemas.microsoft.com/office/drawing/2014/main" id="{DF5AE295-89EC-864E-B878-506BA61F7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rgbClr val="3C6C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525" name="Group 133">
                <a:extLst>
                  <a:ext uri="{FF2B5EF4-FFF2-40B4-BE49-F238E27FC236}">
                    <a16:creationId xmlns:a16="http://schemas.microsoft.com/office/drawing/2014/main" id="{A3AF6952-D0EF-1B43-A48E-CA9F58CEC4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2598" name="Oval 407">
                  <a:extLst>
                    <a:ext uri="{FF2B5EF4-FFF2-40B4-BE49-F238E27FC236}">
                      <a16:creationId xmlns:a16="http://schemas.microsoft.com/office/drawing/2014/main" id="{ACDC49F7-2E63-6B46-9419-745D44E639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99" name="Rectangle 410">
                  <a:extLst>
                    <a:ext uri="{FF2B5EF4-FFF2-40B4-BE49-F238E27FC236}">
                      <a16:creationId xmlns:a16="http://schemas.microsoft.com/office/drawing/2014/main" id="{D59600F9-BA01-C64E-B0D7-5D9D49BE01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600" name="Oval 411">
                  <a:extLst>
                    <a:ext uri="{FF2B5EF4-FFF2-40B4-BE49-F238E27FC236}">
                      <a16:creationId xmlns:a16="http://schemas.microsoft.com/office/drawing/2014/main" id="{AF12B2E2-7F1A-1F43-9981-4519A60C05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601" name="Group 137">
                  <a:extLst>
                    <a:ext uri="{FF2B5EF4-FFF2-40B4-BE49-F238E27FC236}">
                      <a16:creationId xmlns:a16="http://schemas.microsoft.com/office/drawing/2014/main" id="{E25BFB8E-9DBA-5743-838B-1F06ACAB37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604" name="Freeform 138">
                    <a:extLst>
                      <a:ext uri="{FF2B5EF4-FFF2-40B4-BE49-F238E27FC236}">
                        <a16:creationId xmlns:a16="http://schemas.microsoft.com/office/drawing/2014/main" id="{C25BC153-5A6E-BD49-83E0-31E1383036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605" name="Freeform 139">
                    <a:extLst>
                      <a:ext uri="{FF2B5EF4-FFF2-40B4-BE49-F238E27FC236}">
                        <a16:creationId xmlns:a16="http://schemas.microsoft.com/office/drawing/2014/main" id="{290799BD-DADC-2A4E-BD8C-1D118F8287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602" name="Line 140">
                  <a:extLst>
                    <a:ext uri="{FF2B5EF4-FFF2-40B4-BE49-F238E27FC236}">
                      <a16:creationId xmlns:a16="http://schemas.microsoft.com/office/drawing/2014/main" id="{FD13B86F-2921-594E-AD36-848F408FBA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603" name="Line 141">
                  <a:extLst>
                    <a:ext uri="{FF2B5EF4-FFF2-40B4-BE49-F238E27FC236}">
                      <a16:creationId xmlns:a16="http://schemas.microsoft.com/office/drawing/2014/main" id="{D80A2786-6279-7E46-BDDD-DB268884B0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cxnSp>
            <p:nvCxnSpPr>
              <p:cNvPr id="212526" name="Straight Connector 10">
                <a:extLst>
                  <a:ext uri="{FF2B5EF4-FFF2-40B4-BE49-F238E27FC236}">
                    <a16:creationId xmlns:a16="http://schemas.microsoft.com/office/drawing/2014/main" id="{8DE621D9-FC57-2047-BF3A-E8F05DF4E2CC}"/>
                  </a:ext>
                </a:extLst>
              </p:cNvPr>
              <p:cNvCxnSpPr>
                <a:cxnSpLocks noChangeShapeType="1"/>
                <a:stCxn id="212603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27" name="Straight Connector 297">
                <a:extLst>
                  <a:ext uri="{FF2B5EF4-FFF2-40B4-BE49-F238E27FC236}">
                    <a16:creationId xmlns:a16="http://schemas.microsoft.com/office/drawing/2014/main" id="{17ECA681-7ABE-4842-BF98-602882E4975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28" name="Straight Connector 298">
                <a:extLst>
                  <a:ext uri="{FF2B5EF4-FFF2-40B4-BE49-F238E27FC236}">
                    <a16:creationId xmlns:a16="http://schemas.microsoft.com/office/drawing/2014/main" id="{544DAD35-B12D-6246-B6BC-2AFBE2EE8B0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29" name="Straight Connector 299">
                <a:extLst>
                  <a:ext uri="{FF2B5EF4-FFF2-40B4-BE49-F238E27FC236}">
                    <a16:creationId xmlns:a16="http://schemas.microsoft.com/office/drawing/2014/main" id="{59CEAB92-2C50-4748-B256-26691227024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0" name="Straight Connector 300">
                <a:extLst>
                  <a:ext uri="{FF2B5EF4-FFF2-40B4-BE49-F238E27FC236}">
                    <a16:creationId xmlns:a16="http://schemas.microsoft.com/office/drawing/2014/main" id="{CD05C096-BD08-CC42-ACA7-457D83C6060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1" name="Straight Connector 301">
                <a:extLst>
                  <a:ext uri="{FF2B5EF4-FFF2-40B4-BE49-F238E27FC236}">
                    <a16:creationId xmlns:a16="http://schemas.microsoft.com/office/drawing/2014/main" id="{C75463DA-468C-1940-B81E-5241B8808CE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2" name="Straight Connector 302">
                <a:extLst>
                  <a:ext uri="{FF2B5EF4-FFF2-40B4-BE49-F238E27FC236}">
                    <a16:creationId xmlns:a16="http://schemas.microsoft.com/office/drawing/2014/main" id="{277E7771-6083-3B4A-B2F3-D844311A0A2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3" name="Straight Connector 303">
                <a:extLst>
                  <a:ext uri="{FF2B5EF4-FFF2-40B4-BE49-F238E27FC236}">
                    <a16:creationId xmlns:a16="http://schemas.microsoft.com/office/drawing/2014/main" id="{5BF1A0FB-9675-FB47-B9FD-109D77184D5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4" name="Straight Connector 304">
                <a:extLst>
                  <a:ext uri="{FF2B5EF4-FFF2-40B4-BE49-F238E27FC236}">
                    <a16:creationId xmlns:a16="http://schemas.microsoft.com/office/drawing/2014/main" id="{438C778A-CC87-5141-9B8F-C9F408B48093}"/>
                  </a:ext>
                </a:extLst>
              </p:cNvPr>
              <p:cNvCxnSpPr>
                <a:cxnSpLocks noChangeShapeType="1"/>
                <a:endCxn id="212598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2535" name="Group 133">
                <a:extLst>
                  <a:ext uri="{FF2B5EF4-FFF2-40B4-BE49-F238E27FC236}">
                    <a16:creationId xmlns:a16="http://schemas.microsoft.com/office/drawing/2014/main" id="{0FBD653F-2A68-184A-BD9D-6C9311B9A1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2590" name="Oval 407">
                  <a:extLst>
                    <a:ext uri="{FF2B5EF4-FFF2-40B4-BE49-F238E27FC236}">
                      <a16:creationId xmlns:a16="http://schemas.microsoft.com/office/drawing/2014/main" id="{010C7E74-805A-2A40-95A0-6C4DDB5C69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91" name="Rectangle 410">
                  <a:extLst>
                    <a:ext uri="{FF2B5EF4-FFF2-40B4-BE49-F238E27FC236}">
                      <a16:creationId xmlns:a16="http://schemas.microsoft.com/office/drawing/2014/main" id="{D0A20A6D-4238-8F4A-89C0-F42A421E13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92" name="Oval 411">
                  <a:extLst>
                    <a:ext uri="{FF2B5EF4-FFF2-40B4-BE49-F238E27FC236}">
                      <a16:creationId xmlns:a16="http://schemas.microsoft.com/office/drawing/2014/main" id="{20209D8C-A441-D643-9E6E-6D6BF7AE2C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593" name="Group 137">
                  <a:extLst>
                    <a:ext uri="{FF2B5EF4-FFF2-40B4-BE49-F238E27FC236}">
                      <a16:creationId xmlns:a16="http://schemas.microsoft.com/office/drawing/2014/main" id="{97BF3F1D-BFFD-CE46-AA4F-1EF96C3537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96" name="Freeform 138">
                    <a:extLst>
                      <a:ext uri="{FF2B5EF4-FFF2-40B4-BE49-F238E27FC236}">
                        <a16:creationId xmlns:a16="http://schemas.microsoft.com/office/drawing/2014/main" id="{CB5EAAD6-36AD-5940-8E93-CCDF5F657E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597" name="Freeform 139">
                    <a:extLst>
                      <a:ext uri="{FF2B5EF4-FFF2-40B4-BE49-F238E27FC236}">
                        <a16:creationId xmlns:a16="http://schemas.microsoft.com/office/drawing/2014/main" id="{D2783AA8-98DB-2742-9633-D1DB298BE1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594" name="Line 140">
                  <a:extLst>
                    <a:ext uri="{FF2B5EF4-FFF2-40B4-BE49-F238E27FC236}">
                      <a16:creationId xmlns:a16="http://schemas.microsoft.com/office/drawing/2014/main" id="{9A3A7A14-3CDE-3343-9E31-B79200B6CF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95" name="Line 141">
                  <a:extLst>
                    <a:ext uri="{FF2B5EF4-FFF2-40B4-BE49-F238E27FC236}">
                      <a16:creationId xmlns:a16="http://schemas.microsoft.com/office/drawing/2014/main" id="{568B98BA-26D9-5648-9525-DB9872C35B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536" name="Group 133">
                <a:extLst>
                  <a:ext uri="{FF2B5EF4-FFF2-40B4-BE49-F238E27FC236}">
                    <a16:creationId xmlns:a16="http://schemas.microsoft.com/office/drawing/2014/main" id="{0E17A66D-7D8B-5F41-BCE3-E570B63683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2582" name="Oval 407">
                  <a:extLst>
                    <a:ext uri="{FF2B5EF4-FFF2-40B4-BE49-F238E27FC236}">
                      <a16:creationId xmlns:a16="http://schemas.microsoft.com/office/drawing/2014/main" id="{08C4B1E3-E7B8-6643-8D79-369103CE7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83" name="Rectangle 410">
                  <a:extLst>
                    <a:ext uri="{FF2B5EF4-FFF2-40B4-BE49-F238E27FC236}">
                      <a16:creationId xmlns:a16="http://schemas.microsoft.com/office/drawing/2014/main" id="{5A2BCCD6-1805-C846-B54E-B2051A89B7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84" name="Oval 411">
                  <a:extLst>
                    <a:ext uri="{FF2B5EF4-FFF2-40B4-BE49-F238E27FC236}">
                      <a16:creationId xmlns:a16="http://schemas.microsoft.com/office/drawing/2014/main" id="{88589E86-04E3-9B43-B338-1546C6A51E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585" name="Group 137">
                  <a:extLst>
                    <a:ext uri="{FF2B5EF4-FFF2-40B4-BE49-F238E27FC236}">
                      <a16:creationId xmlns:a16="http://schemas.microsoft.com/office/drawing/2014/main" id="{826A4B0A-B788-E54A-9EA4-9D62611463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88" name="Freeform 138">
                    <a:extLst>
                      <a:ext uri="{FF2B5EF4-FFF2-40B4-BE49-F238E27FC236}">
                        <a16:creationId xmlns:a16="http://schemas.microsoft.com/office/drawing/2014/main" id="{99939D3A-6B28-054A-B71F-0E4E67D9D8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589" name="Freeform 139">
                    <a:extLst>
                      <a:ext uri="{FF2B5EF4-FFF2-40B4-BE49-F238E27FC236}">
                        <a16:creationId xmlns:a16="http://schemas.microsoft.com/office/drawing/2014/main" id="{71DD795F-B2F0-1743-8A24-D230657115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586" name="Line 140">
                  <a:extLst>
                    <a:ext uri="{FF2B5EF4-FFF2-40B4-BE49-F238E27FC236}">
                      <a16:creationId xmlns:a16="http://schemas.microsoft.com/office/drawing/2014/main" id="{C1A81B6B-0397-BD4C-A09F-6752DBD887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56"/>
                  <a:ext cx="0" cy="8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87" name="Line 141">
                  <a:extLst>
                    <a:ext uri="{FF2B5EF4-FFF2-40B4-BE49-F238E27FC236}">
                      <a16:creationId xmlns:a16="http://schemas.microsoft.com/office/drawing/2014/main" id="{D95D2676-448B-2E41-A61F-1B226AD356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58"/>
                  <a:ext cx="0" cy="8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537" name="Group 133">
                <a:extLst>
                  <a:ext uri="{FF2B5EF4-FFF2-40B4-BE49-F238E27FC236}">
                    <a16:creationId xmlns:a16="http://schemas.microsoft.com/office/drawing/2014/main" id="{793837A4-55FA-2541-B594-F0C51D445F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2574" name="Oval 407">
                  <a:extLst>
                    <a:ext uri="{FF2B5EF4-FFF2-40B4-BE49-F238E27FC236}">
                      <a16:creationId xmlns:a16="http://schemas.microsoft.com/office/drawing/2014/main" id="{196B9A26-7308-8C4D-9336-8222537B5B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75" name="Rectangle 410">
                  <a:extLst>
                    <a:ext uri="{FF2B5EF4-FFF2-40B4-BE49-F238E27FC236}">
                      <a16:creationId xmlns:a16="http://schemas.microsoft.com/office/drawing/2014/main" id="{6645480F-8545-4F46-A661-8A40B381A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76" name="Oval 411">
                  <a:extLst>
                    <a:ext uri="{FF2B5EF4-FFF2-40B4-BE49-F238E27FC236}">
                      <a16:creationId xmlns:a16="http://schemas.microsoft.com/office/drawing/2014/main" id="{155A4888-4551-1846-BBFA-61604C9B50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577" name="Group 137">
                  <a:extLst>
                    <a:ext uri="{FF2B5EF4-FFF2-40B4-BE49-F238E27FC236}">
                      <a16:creationId xmlns:a16="http://schemas.microsoft.com/office/drawing/2014/main" id="{15C82C35-1614-6D42-9C7F-35F402D84B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80" name="Freeform 138">
                    <a:extLst>
                      <a:ext uri="{FF2B5EF4-FFF2-40B4-BE49-F238E27FC236}">
                        <a16:creationId xmlns:a16="http://schemas.microsoft.com/office/drawing/2014/main" id="{43D75FD7-B2AE-6D4E-ACD0-3A2E5FA326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581" name="Freeform 139">
                    <a:extLst>
                      <a:ext uri="{FF2B5EF4-FFF2-40B4-BE49-F238E27FC236}">
                        <a16:creationId xmlns:a16="http://schemas.microsoft.com/office/drawing/2014/main" id="{948C0056-D7B2-0F4E-82C0-6EE9185E96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578" name="Line 140">
                  <a:extLst>
                    <a:ext uri="{FF2B5EF4-FFF2-40B4-BE49-F238E27FC236}">
                      <a16:creationId xmlns:a16="http://schemas.microsoft.com/office/drawing/2014/main" id="{B6099386-2953-A24D-9C2F-183267CE1C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79" name="Line 141">
                  <a:extLst>
                    <a:ext uri="{FF2B5EF4-FFF2-40B4-BE49-F238E27FC236}">
                      <a16:creationId xmlns:a16="http://schemas.microsoft.com/office/drawing/2014/main" id="{47280217-6588-2442-88B2-2C978D2DBF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538" name="Group 133">
                <a:extLst>
                  <a:ext uri="{FF2B5EF4-FFF2-40B4-BE49-F238E27FC236}">
                    <a16:creationId xmlns:a16="http://schemas.microsoft.com/office/drawing/2014/main" id="{A06444CC-9092-1545-8DB8-6E8FDA47D2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2566" name="Oval 407">
                  <a:extLst>
                    <a:ext uri="{FF2B5EF4-FFF2-40B4-BE49-F238E27FC236}">
                      <a16:creationId xmlns:a16="http://schemas.microsoft.com/office/drawing/2014/main" id="{98F0B009-EAE9-4D45-ADBF-90E4C8514A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67" name="Rectangle 410">
                  <a:extLst>
                    <a:ext uri="{FF2B5EF4-FFF2-40B4-BE49-F238E27FC236}">
                      <a16:creationId xmlns:a16="http://schemas.microsoft.com/office/drawing/2014/main" id="{69CB880D-4159-314B-8589-398633740F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68" name="Oval 411">
                  <a:extLst>
                    <a:ext uri="{FF2B5EF4-FFF2-40B4-BE49-F238E27FC236}">
                      <a16:creationId xmlns:a16="http://schemas.microsoft.com/office/drawing/2014/main" id="{6B73AC4A-06D5-BD46-BC62-FAF54C96B2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569" name="Group 137">
                  <a:extLst>
                    <a:ext uri="{FF2B5EF4-FFF2-40B4-BE49-F238E27FC236}">
                      <a16:creationId xmlns:a16="http://schemas.microsoft.com/office/drawing/2014/main" id="{6A495CD8-F8C0-9D42-9061-64D1E60810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72" name="Freeform 138">
                    <a:extLst>
                      <a:ext uri="{FF2B5EF4-FFF2-40B4-BE49-F238E27FC236}">
                        <a16:creationId xmlns:a16="http://schemas.microsoft.com/office/drawing/2014/main" id="{88F3B665-197B-4F49-8C43-447D1016AC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573" name="Freeform 139">
                    <a:extLst>
                      <a:ext uri="{FF2B5EF4-FFF2-40B4-BE49-F238E27FC236}">
                        <a16:creationId xmlns:a16="http://schemas.microsoft.com/office/drawing/2014/main" id="{252B1589-DFED-0B42-BE9A-3315ED3772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570" name="Line 140">
                  <a:extLst>
                    <a:ext uri="{FF2B5EF4-FFF2-40B4-BE49-F238E27FC236}">
                      <a16:creationId xmlns:a16="http://schemas.microsoft.com/office/drawing/2014/main" id="{FA2EF4E0-3B3F-CE46-8105-EE6EAFA746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71" name="Line 141">
                  <a:extLst>
                    <a:ext uri="{FF2B5EF4-FFF2-40B4-BE49-F238E27FC236}">
                      <a16:creationId xmlns:a16="http://schemas.microsoft.com/office/drawing/2014/main" id="{54F135E8-4A3E-7042-A857-E505A16F35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539" name="Group 133">
                <a:extLst>
                  <a:ext uri="{FF2B5EF4-FFF2-40B4-BE49-F238E27FC236}">
                    <a16:creationId xmlns:a16="http://schemas.microsoft.com/office/drawing/2014/main" id="{C56D0DB6-C8C2-BD46-A61F-B87FCB3242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2558" name="Oval 407">
                  <a:extLst>
                    <a:ext uri="{FF2B5EF4-FFF2-40B4-BE49-F238E27FC236}">
                      <a16:creationId xmlns:a16="http://schemas.microsoft.com/office/drawing/2014/main" id="{8DD481CE-4625-5444-84F8-C4FDB15657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59" name="Rectangle 410">
                  <a:extLst>
                    <a:ext uri="{FF2B5EF4-FFF2-40B4-BE49-F238E27FC236}">
                      <a16:creationId xmlns:a16="http://schemas.microsoft.com/office/drawing/2014/main" id="{DE30FE06-38AD-6649-B253-DAA50CC45C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60" name="Oval 411">
                  <a:extLst>
                    <a:ext uri="{FF2B5EF4-FFF2-40B4-BE49-F238E27FC236}">
                      <a16:creationId xmlns:a16="http://schemas.microsoft.com/office/drawing/2014/main" id="{6209655C-FC5E-E44B-9975-53EE035307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561" name="Group 137">
                  <a:extLst>
                    <a:ext uri="{FF2B5EF4-FFF2-40B4-BE49-F238E27FC236}">
                      <a16:creationId xmlns:a16="http://schemas.microsoft.com/office/drawing/2014/main" id="{42D22DF6-EB02-344F-BA0F-82D271D19B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64" name="Freeform 138">
                    <a:extLst>
                      <a:ext uri="{FF2B5EF4-FFF2-40B4-BE49-F238E27FC236}">
                        <a16:creationId xmlns:a16="http://schemas.microsoft.com/office/drawing/2014/main" id="{D1FD082C-1EE9-A840-9BBB-D573C2BAE2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565" name="Freeform 139">
                    <a:extLst>
                      <a:ext uri="{FF2B5EF4-FFF2-40B4-BE49-F238E27FC236}">
                        <a16:creationId xmlns:a16="http://schemas.microsoft.com/office/drawing/2014/main" id="{120A354C-EEB2-4349-805D-D662937E8F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562" name="Line 140">
                  <a:extLst>
                    <a:ext uri="{FF2B5EF4-FFF2-40B4-BE49-F238E27FC236}">
                      <a16:creationId xmlns:a16="http://schemas.microsoft.com/office/drawing/2014/main" id="{735E47BC-2B85-9A40-AD5E-92DCDE8453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63" name="Line 141">
                  <a:extLst>
                    <a:ext uri="{FF2B5EF4-FFF2-40B4-BE49-F238E27FC236}">
                      <a16:creationId xmlns:a16="http://schemas.microsoft.com/office/drawing/2014/main" id="{DA8F5B97-1A95-DD40-9510-949A180093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540" name="Group 133">
                <a:extLst>
                  <a:ext uri="{FF2B5EF4-FFF2-40B4-BE49-F238E27FC236}">
                    <a16:creationId xmlns:a16="http://schemas.microsoft.com/office/drawing/2014/main" id="{62F71D57-BD92-A645-AED5-AD0F00C983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2550" name="Oval 407">
                  <a:extLst>
                    <a:ext uri="{FF2B5EF4-FFF2-40B4-BE49-F238E27FC236}">
                      <a16:creationId xmlns:a16="http://schemas.microsoft.com/office/drawing/2014/main" id="{E3F7C915-A486-E444-98C1-779B890F7C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51" name="Rectangle 410">
                  <a:extLst>
                    <a:ext uri="{FF2B5EF4-FFF2-40B4-BE49-F238E27FC236}">
                      <a16:creationId xmlns:a16="http://schemas.microsoft.com/office/drawing/2014/main" id="{6E2EBA92-BAAC-8A4E-B9EE-659B6D50F9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52" name="Oval 411">
                  <a:extLst>
                    <a:ext uri="{FF2B5EF4-FFF2-40B4-BE49-F238E27FC236}">
                      <a16:creationId xmlns:a16="http://schemas.microsoft.com/office/drawing/2014/main" id="{811CC388-E88F-794C-B93B-4BD0E270E8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553" name="Group 137">
                  <a:extLst>
                    <a:ext uri="{FF2B5EF4-FFF2-40B4-BE49-F238E27FC236}">
                      <a16:creationId xmlns:a16="http://schemas.microsoft.com/office/drawing/2014/main" id="{08071467-A7D7-4544-B96A-92880380E8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56" name="Freeform 138">
                    <a:extLst>
                      <a:ext uri="{FF2B5EF4-FFF2-40B4-BE49-F238E27FC236}">
                        <a16:creationId xmlns:a16="http://schemas.microsoft.com/office/drawing/2014/main" id="{DFFC3363-8E4F-4246-A933-E3CDB2A917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557" name="Freeform 139">
                    <a:extLst>
                      <a:ext uri="{FF2B5EF4-FFF2-40B4-BE49-F238E27FC236}">
                        <a16:creationId xmlns:a16="http://schemas.microsoft.com/office/drawing/2014/main" id="{FA89DEB4-2D16-5340-9560-4C1F194F96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554" name="Line 140">
                  <a:extLst>
                    <a:ext uri="{FF2B5EF4-FFF2-40B4-BE49-F238E27FC236}">
                      <a16:creationId xmlns:a16="http://schemas.microsoft.com/office/drawing/2014/main" id="{C80F42E7-1527-D145-8D68-DB063A0343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55" name="Line 141">
                  <a:extLst>
                    <a:ext uri="{FF2B5EF4-FFF2-40B4-BE49-F238E27FC236}">
                      <a16:creationId xmlns:a16="http://schemas.microsoft.com/office/drawing/2014/main" id="{419CAED2-2FDF-AD45-BCC9-3051C70FAA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541" name="Group 133">
                <a:extLst>
                  <a:ext uri="{FF2B5EF4-FFF2-40B4-BE49-F238E27FC236}">
                    <a16:creationId xmlns:a16="http://schemas.microsoft.com/office/drawing/2014/main" id="{FB922976-2E5B-5D49-807B-C93B68F18A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2542" name="Oval 407">
                  <a:extLst>
                    <a:ext uri="{FF2B5EF4-FFF2-40B4-BE49-F238E27FC236}">
                      <a16:creationId xmlns:a16="http://schemas.microsoft.com/office/drawing/2014/main" id="{0CA521A0-0563-A445-99FF-4E670AB03E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43" name="Rectangle 410">
                  <a:extLst>
                    <a:ext uri="{FF2B5EF4-FFF2-40B4-BE49-F238E27FC236}">
                      <a16:creationId xmlns:a16="http://schemas.microsoft.com/office/drawing/2014/main" id="{53B08889-B6A0-304D-B4AF-255569F733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44" name="Oval 411">
                  <a:extLst>
                    <a:ext uri="{FF2B5EF4-FFF2-40B4-BE49-F238E27FC236}">
                      <a16:creationId xmlns:a16="http://schemas.microsoft.com/office/drawing/2014/main" id="{1D769F62-F343-3A40-8620-384E7CA0FE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545" name="Group 137">
                  <a:extLst>
                    <a:ext uri="{FF2B5EF4-FFF2-40B4-BE49-F238E27FC236}">
                      <a16:creationId xmlns:a16="http://schemas.microsoft.com/office/drawing/2014/main" id="{738937E8-A4B3-3349-AD95-112B3D9B60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48" name="Freeform 138">
                    <a:extLst>
                      <a:ext uri="{FF2B5EF4-FFF2-40B4-BE49-F238E27FC236}">
                        <a16:creationId xmlns:a16="http://schemas.microsoft.com/office/drawing/2014/main" id="{DC32E303-AE74-1446-98DB-33DD542D13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549" name="Freeform 139">
                    <a:extLst>
                      <a:ext uri="{FF2B5EF4-FFF2-40B4-BE49-F238E27FC236}">
                        <a16:creationId xmlns:a16="http://schemas.microsoft.com/office/drawing/2014/main" id="{534040FD-A850-1546-AE7B-911B7D8E7F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546" name="Line 140">
                  <a:extLst>
                    <a:ext uri="{FF2B5EF4-FFF2-40B4-BE49-F238E27FC236}">
                      <a16:creationId xmlns:a16="http://schemas.microsoft.com/office/drawing/2014/main" id="{8414AFD1-A6AE-0C43-87E8-330C24F518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47" name="Line 141">
                  <a:extLst>
                    <a:ext uri="{FF2B5EF4-FFF2-40B4-BE49-F238E27FC236}">
                      <a16:creationId xmlns:a16="http://schemas.microsoft.com/office/drawing/2014/main" id="{BC404CA4-DE57-A546-B3C0-F6DCD43DB0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10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</p:grpSp>
        <p:grpSp>
          <p:nvGrpSpPr>
            <p:cNvPr id="212329" name="Group 331">
              <a:extLst>
                <a:ext uri="{FF2B5EF4-FFF2-40B4-BE49-F238E27FC236}">
                  <a16:creationId xmlns:a16="http://schemas.microsoft.com/office/drawing/2014/main" id="{2357F483-56DC-0D4E-ACFF-9C01DC6B98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3400" y="2755900"/>
              <a:ext cx="3467100" cy="1193800"/>
              <a:chOff x="7848600" y="2044700"/>
              <a:chExt cx="3200399" cy="1371600"/>
            </a:xfrm>
          </p:grpSpPr>
          <p:sp>
            <p:nvSpPr>
              <p:cNvPr id="212442" name="Oval 332">
                <a:extLst>
                  <a:ext uri="{FF2B5EF4-FFF2-40B4-BE49-F238E27FC236}">
                    <a16:creationId xmlns:a16="http://schemas.microsoft.com/office/drawing/2014/main" id="{9120DEBC-2FEF-534C-A5EF-75BF98FBA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rgbClr val="3C6C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443" name="Group 133">
                <a:extLst>
                  <a:ext uri="{FF2B5EF4-FFF2-40B4-BE49-F238E27FC236}">
                    <a16:creationId xmlns:a16="http://schemas.microsoft.com/office/drawing/2014/main" id="{13FD973C-A8EE-5048-B348-4293B6AA64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2516" name="Oval 407">
                  <a:extLst>
                    <a:ext uri="{FF2B5EF4-FFF2-40B4-BE49-F238E27FC236}">
                      <a16:creationId xmlns:a16="http://schemas.microsoft.com/office/drawing/2014/main" id="{4CFD793E-DF31-1B46-B912-7925AAC6D7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17" name="Rectangle 410">
                  <a:extLst>
                    <a:ext uri="{FF2B5EF4-FFF2-40B4-BE49-F238E27FC236}">
                      <a16:creationId xmlns:a16="http://schemas.microsoft.com/office/drawing/2014/main" id="{0BDCE3CD-0E06-3546-8D33-A3951ACB25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18" name="Oval 411">
                  <a:extLst>
                    <a:ext uri="{FF2B5EF4-FFF2-40B4-BE49-F238E27FC236}">
                      <a16:creationId xmlns:a16="http://schemas.microsoft.com/office/drawing/2014/main" id="{58812803-3BD2-E145-84D5-3459DE9599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519" name="Group 137">
                  <a:extLst>
                    <a:ext uri="{FF2B5EF4-FFF2-40B4-BE49-F238E27FC236}">
                      <a16:creationId xmlns:a16="http://schemas.microsoft.com/office/drawing/2014/main" id="{A84ACE82-842B-3D47-B02C-B87E3EA372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22" name="Freeform 138">
                    <a:extLst>
                      <a:ext uri="{FF2B5EF4-FFF2-40B4-BE49-F238E27FC236}">
                        <a16:creationId xmlns:a16="http://schemas.microsoft.com/office/drawing/2014/main" id="{2F4FE782-0E61-A24A-86F5-53C4280FC4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523" name="Freeform 139">
                    <a:extLst>
                      <a:ext uri="{FF2B5EF4-FFF2-40B4-BE49-F238E27FC236}">
                        <a16:creationId xmlns:a16="http://schemas.microsoft.com/office/drawing/2014/main" id="{20798D08-C275-C345-BDB5-ED6DA439F5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520" name="Line 140">
                  <a:extLst>
                    <a:ext uri="{FF2B5EF4-FFF2-40B4-BE49-F238E27FC236}">
                      <a16:creationId xmlns:a16="http://schemas.microsoft.com/office/drawing/2014/main" id="{9B8805E2-537D-484E-86AA-2288A84B6E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21" name="Line 141">
                  <a:extLst>
                    <a:ext uri="{FF2B5EF4-FFF2-40B4-BE49-F238E27FC236}">
                      <a16:creationId xmlns:a16="http://schemas.microsoft.com/office/drawing/2014/main" id="{A0649348-534F-1641-9713-81019EA8E2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cxnSp>
            <p:nvCxnSpPr>
              <p:cNvPr id="212444" name="Straight Connector 334">
                <a:extLst>
                  <a:ext uri="{FF2B5EF4-FFF2-40B4-BE49-F238E27FC236}">
                    <a16:creationId xmlns:a16="http://schemas.microsoft.com/office/drawing/2014/main" id="{4BABEB20-7AB6-0B49-9A50-DFA6EEAE4B48}"/>
                  </a:ext>
                </a:extLst>
              </p:cNvPr>
              <p:cNvCxnSpPr>
                <a:cxnSpLocks noChangeShapeType="1"/>
                <a:stCxn id="212521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5" name="Straight Connector 335">
                <a:extLst>
                  <a:ext uri="{FF2B5EF4-FFF2-40B4-BE49-F238E27FC236}">
                    <a16:creationId xmlns:a16="http://schemas.microsoft.com/office/drawing/2014/main" id="{29F32A41-5B1D-6A44-B6A6-8806F19EE8A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6" name="Straight Connector 336">
                <a:extLst>
                  <a:ext uri="{FF2B5EF4-FFF2-40B4-BE49-F238E27FC236}">
                    <a16:creationId xmlns:a16="http://schemas.microsoft.com/office/drawing/2014/main" id="{E5B1E4A8-B1E8-4248-92B3-B50F21C2AFB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7" name="Straight Connector 337">
                <a:extLst>
                  <a:ext uri="{FF2B5EF4-FFF2-40B4-BE49-F238E27FC236}">
                    <a16:creationId xmlns:a16="http://schemas.microsoft.com/office/drawing/2014/main" id="{7E071437-3F53-F24B-AA41-AC92CD067A9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8" name="Straight Connector 338">
                <a:extLst>
                  <a:ext uri="{FF2B5EF4-FFF2-40B4-BE49-F238E27FC236}">
                    <a16:creationId xmlns:a16="http://schemas.microsoft.com/office/drawing/2014/main" id="{270D89F3-A5CD-0D42-9664-1CBD48D3C3F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9" name="Straight Connector 339">
                <a:extLst>
                  <a:ext uri="{FF2B5EF4-FFF2-40B4-BE49-F238E27FC236}">
                    <a16:creationId xmlns:a16="http://schemas.microsoft.com/office/drawing/2014/main" id="{8E0B0208-44DB-7F44-B1B8-BE249EE486B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50" name="Straight Connector 340">
                <a:extLst>
                  <a:ext uri="{FF2B5EF4-FFF2-40B4-BE49-F238E27FC236}">
                    <a16:creationId xmlns:a16="http://schemas.microsoft.com/office/drawing/2014/main" id="{E96A89C9-2D97-5641-9D11-075A3C7111C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51" name="Straight Connector 341">
                <a:extLst>
                  <a:ext uri="{FF2B5EF4-FFF2-40B4-BE49-F238E27FC236}">
                    <a16:creationId xmlns:a16="http://schemas.microsoft.com/office/drawing/2014/main" id="{505210E4-C184-2840-8C6D-90AF6551CA1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52" name="Straight Connector 342">
                <a:extLst>
                  <a:ext uri="{FF2B5EF4-FFF2-40B4-BE49-F238E27FC236}">
                    <a16:creationId xmlns:a16="http://schemas.microsoft.com/office/drawing/2014/main" id="{21C8FA11-4B83-174D-8F02-BD67AB5C5AA8}"/>
                  </a:ext>
                </a:extLst>
              </p:cNvPr>
              <p:cNvCxnSpPr>
                <a:cxnSpLocks noChangeShapeType="1"/>
                <a:endCxn id="212516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2453" name="Group 133">
                <a:extLst>
                  <a:ext uri="{FF2B5EF4-FFF2-40B4-BE49-F238E27FC236}">
                    <a16:creationId xmlns:a16="http://schemas.microsoft.com/office/drawing/2014/main" id="{7561C78A-6F59-DF42-ACCB-01A5CC6657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2508" name="Oval 407">
                  <a:extLst>
                    <a:ext uri="{FF2B5EF4-FFF2-40B4-BE49-F238E27FC236}">
                      <a16:creationId xmlns:a16="http://schemas.microsoft.com/office/drawing/2014/main" id="{DAB1A0A2-2479-434F-BC8F-D8D60A6E7F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09" name="Rectangle 410">
                  <a:extLst>
                    <a:ext uri="{FF2B5EF4-FFF2-40B4-BE49-F238E27FC236}">
                      <a16:creationId xmlns:a16="http://schemas.microsoft.com/office/drawing/2014/main" id="{ED06BFFA-C85C-E145-B80B-C4E40F4EB2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10" name="Oval 411">
                  <a:extLst>
                    <a:ext uri="{FF2B5EF4-FFF2-40B4-BE49-F238E27FC236}">
                      <a16:creationId xmlns:a16="http://schemas.microsoft.com/office/drawing/2014/main" id="{0455DC68-96EA-7441-8A88-D21D991C80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511" name="Group 137">
                  <a:extLst>
                    <a:ext uri="{FF2B5EF4-FFF2-40B4-BE49-F238E27FC236}">
                      <a16:creationId xmlns:a16="http://schemas.microsoft.com/office/drawing/2014/main" id="{A70E3948-269D-1043-981F-069B6B9466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14" name="Freeform 138">
                    <a:extLst>
                      <a:ext uri="{FF2B5EF4-FFF2-40B4-BE49-F238E27FC236}">
                        <a16:creationId xmlns:a16="http://schemas.microsoft.com/office/drawing/2014/main" id="{4D2E9F7C-6625-1D46-B345-89632F2091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515" name="Freeform 139">
                    <a:extLst>
                      <a:ext uri="{FF2B5EF4-FFF2-40B4-BE49-F238E27FC236}">
                        <a16:creationId xmlns:a16="http://schemas.microsoft.com/office/drawing/2014/main" id="{38702A10-8A63-4041-A2E6-19D0700CDE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512" name="Line 140">
                  <a:extLst>
                    <a:ext uri="{FF2B5EF4-FFF2-40B4-BE49-F238E27FC236}">
                      <a16:creationId xmlns:a16="http://schemas.microsoft.com/office/drawing/2014/main" id="{DB3D42B8-1E0B-2141-AC34-40F5DB7482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13" name="Line 141">
                  <a:extLst>
                    <a:ext uri="{FF2B5EF4-FFF2-40B4-BE49-F238E27FC236}">
                      <a16:creationId xmlns:a16="http://schemas.microsoft.com/office/drawing/2014/main" id="{ACF706A7-798D-A346-9CF3-ABA839EB33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454" name="Group 133">
                <a:extLst>
                  <a:ext uri="{FF2B5EF4-FFF2-40B4-BE49-F238E27FC236}">
                    <a16:creationId xmlns:a16="http://schemas.microsoft.com/office/drawing/2014/main" id="{06A6101F-46E0-3B4D-AECC-DD3071E624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2500" name="Oval 407">
                  <a:extLst>
                    <a:ext uri="{FF2B5EF4-FFF2-40B4-BE49-F238E27FC236}">
                      <a16:creationId xmlns:a16="http://schemas.microsoft.com/office/drawing/2014/main" id="{3C6918EF-EA4A-BB45-BB58-B11A1CBCCA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01" name="Rectangle 410">
                  <a:extLst>
                    <a:ext uri="{FF2B5EF4-FFF2-40B4-BE49-F238E27FC236}">
                      <a16:creationId xmlns:a16="http://schemas.microsoft.com/office/drawing/2014/main" id="{1E018DCB-4971-CE48-A256-AA43629130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02" name="Oval 411">
                  <a:extLst>
                    <a:ext uri="{FF2B5EF4-FFF2-40B4-BE49-F238E27FC236}">
                      <a16:creationId xmlns:a16="http://schemas.microsoft.com/office/drawing/2014/main" id="{F09DC61A-8AB3-E645-AB67-B820BC5A88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503" name="Group 137">
                  <a:extLst>
                    <a:ext uri="{FF2B5EF4-FFF2-40B4-BE49-F238E27FC236}">
                      <a16:creationId xmlns:a16="http://schemas.microsoft.com/office/drawing/2014/main" id="{079DAECD-11B3-AF46-83BC-DC7102A4C9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06" name="Freeform 138">
                    <a:extLst>
                      <a:ext uri="{FF2B5EF4-FFF2-40B4-BE49-F238E27FC236}">
                        <a16:creationId xmlns:a16="http://schemas.microsoft.com/office/drawing/2014/main" id="{6CF13D1B-9091-9C49-A731-C3B1BD2994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507" name="Freeform 139">
                    <a:extLst>
                      <a:ext uri="{FF2B5EF4-FFF2-40B4-BE49-F238E27FC236}">
                        <a16:creationId xmlns:a16="http://schemas.microsoft.com/office/drawing/2014/main" id="{1112B24D-A91B-6345-8904-3311A6EF37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504" name="Line 140">
                  <a:extLst>
                    <a:ext uri="{FF2B5EF4-FFF2-40B4-BE49-F238E27FC236}">
                      <a16:creationId xmlns:a16="http://schemas.microsoft.com/office/drawing/2014/main" id="{F4E2AE18-3DFD-6F4A-9AAD-78CC47F25F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505" name="Line 141">
                  <a:extLst>
                    <a:ext uri="{FF2B5EF4-FFF2-40B4-BE49-F238E27FC236}">
                      <a16:creationId xmlns:a16="http://schemas.microsoft.com/office/drawing/2014/main" id="{A102C4D1-EDAF-0C49-BE0C-0530A350DC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455" name="Group 133">
                <a:extLst>
                  <a:ext uri="{FF2B5EF4-FFF2-40B4-BE49-F238E27FC236}">
                    <a16:creationId xmlns:a16="http://schemas.microsoft.com/office/drawing/2014/main" id="{4C3582DA-B6CF-0D48-AAC3-41E294C933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2492" name="Oval 407">
                  <a:extLst>
                    <a:ext uri="{FF2B5EF4-FFF2-40B4-BE49-F238E27FC236}">
                      <a16:creationId xmlns:a16="http://schemas.microsoft.com/office/drawing/2014/main" id="{6E059628-B008-424D-8E3C-9AAA3EF6C9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93" name="Rectangle 410">
                  <a:extLst>
                    <a:ext uri="{FF2B5EF4-FFF2-40B4-BE49-F238E27FC236}">
                      <a16:creationId xmlns:a16="http://schemas.microsoft.com/office/drawing/2014/main" id="{9B0DAB25-8759-7C4C-ACC2-288100B5B1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94" name="Oval 411">
                  <a:extLst>
                    <a:ext uri="{FF2B5EF4-FFF2-40B4-BE49-F238E27FC236}">
                      <a16:creationId xmlns:a16="http://schemas.microsoft.com/office/drawing/2014/main" id="{BD574B09-1737-2942-BEA1-07433C4F34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495" name="Group 137">
                  <a:extLst>
                    <a:ext uri="{FF2B5EF4-FFF2-40B4-BE49-F238E27FC236}">
                      <a16:creationId xmlns:a16="http://schemas.microsoft.com/office/drawing/2014/main" id="{40226B75-332A-6C49-AD5D-F7B0F900E1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98" name="Freeform 138">
                    <a:extLst>
                      <a:ext uri="{FF2B5EF4-FFF2-40B4-BE49-F238E27FC236}">
                        <a16:creationId xmlns:a16="http://schemas.microsoft.com/office/drawing/2014/main" id="{D4734774-D18E-F44F-A5B6-A70189E1EF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499" name="Freeform 139">
                    <a:extLst>
                      <a:ext uri="{FF2B5EF4-FFF2-40B4-BE49-F238E27FC236}">
                        <a16:creationId xmlns:a16="http://schemas.microsoft.com/office/drawing/2014/main" id="{949C6A4F-BB8B-7C49-9178-2224D4F76E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496" name="Line 140">
                  <a:extLst>
                    <a:ext uri="{FF2B5EF4-FFF2-40B4-BE49-F238E27FC236}">
                      <a16:creationId xmlns:a16="http://schemas.microsoft.com/office/drawing/2014/main" id="{5026986B-2A1D-1A4B-AA0E-09376B1A5A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97" name="Line 141">
                  <a:extLst>
                    <a:ext uri="{FF2B5EF4-FFF2-40B4-BE49-F238E27FC236}">
                      <a16:creationId xmlns:a16="http://schemas.microsoft.com/office/drawing/2014/main" id="{FAB277D9-41F4-B347-A4EB-B251DFAA6C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456" name="Group 133">
                <a:extLst>
                  <a:ext uri="{FF2B5EF4-FFF2-40B4-BE49-F238E27FC236}">
                    <a16:creationId xmlns:a16="http://schemas.microsoft.com/office/drawing/2014/main" id="{78F96BC6-C625-FB44-A46C-A50621DE70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2484" name="Oval 407">
                  <a:extLst>
                    <a:ext uri="{FF2B5EF4-FFF2-40B4-BE49-F238E27FC236}">
                      <a16:creationId xmlns:a16="http://schemas.microsoft.com/office/drawing/2014/main" id="{3BCF7842-1314-FB40-87A2-521057A848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85" name="Rectangle 410">
                  <a:extLst>
                    <a:ext uri="{FF2B5EF4-FFF2-40B4-BE49-F238E27FC236}">
                      <a16:creationId xmlns:a16="http://schemas.microsoft.com/office/drawing/2014/main" id="{E1FF86B2-59E7-AC4E-A526-C279FB716C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86" name="Oval 411">
                  <a:extLst>
                    <a:ext uri="{FF2B5EF4-FFF2-40B4-BE49-F238E27FC236}">
                      <a16:creationId xmlns:a16="http://schemas.microsoft.com/office/drawing/2014/main" id="{9F8413E9-C48E-264A-8591-2C0B204D1C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487" name="Group 137">
                  <a:extLst>
                    <a:ext uri="{FF2B5EF4-FFF2-40B4-BE49-F238E27FC236}">
                      <a16:creationId xmlns:a16="http://schemas.microsoft.com/office/drawing/2014/main" id="{99B838FA-6F6C-CE46-BA53-7674D71F97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90" name="Freeform 138">
                    <a:extLst>
                      <a:ext uri="{FF2B5EF4-FFF2-40B4-BE49-F238E27FC236}">
                        <a16:creationId xmlns:a16="http://schemas.microsoft.com/office/drawing/2014/main" id="{6638E85E-FA8E-E44D-8090-88DD58519A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491" name="Freeform 139">
                    <a:extLst>
                      <a:ext uri="{FF2B5EF4-FFF2-40B4-BE49-F238E27FC236}">
                        <a16:creationId xmlns:a16="http://schemas.microsoft.com/office/drawing/2014/main" id="{CC4C1859-B092-FF46-A11F-4532415ACF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488" name="Line 140">
                  <a:extLst>
                    <a:ext uri="{FF2B5EF4-FFF2-40B4-BE49-F238E27FC236}">
                      <a16:creationId xmlns:a16="http://schemas.microsoft.com/office/drawing/2014/main" id="{2706917F-DCBC-6648-B7E0-2EF70D0848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0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89" name="Line 141">
                  <a:extLst>
                    <a:ext uri="{FF2B5EF4-FFF2-40B4-BE49-F238E27FC236}">
                      <a16:creationId xmlns:a16="http://schemas.microsoft.com/office/drawing/2014/main" id="{EA36D1C6-AAAC-7642-862E-993275FFE2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457" name="Group 133">
                <a:extLst>
                  <a:ext uri="{FF2B5EF4-FFF2-40B4-BE49-F238E27FC236}">
                    <a16:creationId xmlns:a16="http://schemas.microsoft.com/office/drawing/2014/main" id="{6F71D3B3-5368-9F47-9279-5F4EC716AA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2476" name="Oval 407">
                  <a:extLst>
                    <a:ext uri="{FF2B5EF4-FFF2-40B4-BE49-F238E27FC236}">
                      <a16:creationId xmlns:a16="http://schemas.microsoft.com/office/drawing/2014/main" id="{03EBCB07-3B8C-F04D-87C2-120934D041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77" name="Rectangle 410">
                  <a:extLst>
                    <a:ext uri="{FF2B5EF4-FFF2-40B4-BE49-F238E27FC236}">
                      <a16:creationId xmlns:a16="http://schemas.microsoft.com/office/drawing/2014/main" id="{F054508A-5C7E-0F43-B114-28281D9060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78" name="Oval 411">
                  <a:extLst>
                    <a:ext uri="{FF2B5EF4-FFF2-40B4-BE49-F238E27FC236}">
                      <a16:creationId xmlns:a16="http://schemas.microsoft.com/office/drawing/2014/main" id="{DD0AC63F-E6BE-C442-9820-042A46C046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479" name="Group 137">
                  <a:extLst>
                    <a:ext uri="{FF2B5EF4-FFF2-40B4-BE49-F238E27FC236}">
                      <a16:creationId xmlns:a16="http://schemas.microsoft.com/office/drawing/2014/main" id="{99E9D08B-F159-E345-A669-BEB0E58C7E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82" name="Freeform 138">
                    <a:extLst>
                      <a:ext uri="{FF2B5EF4-FFF2-40B4-BE49-F238E27FC236}">
                        <a16:creationId xmlns:a16="http://schemas.microsoft.com/office/drawing/2014/main" id="{A4A63597-6D29-6B49-84DD-2CC90577A5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483" name="Freeform 139">
                    <a:extLst>
                      <a:ext uri="{FF2B5EF4-FFF2-40B4-BE49-F238E27FC236}">
                        <a16:creationId xmlns:a16="http://schemas.microsoft.com/office/drawing/2014/main" id="{E9B40649-7213-5A4C-85C3-4E5D2E0D05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480" name="Line 140">
                  <a:extLst>
                    <a:ext uri="{FF2B5EF4-FFF2-40B4-BE49-F238E27FC236}">
                      <a16:creationId xmlns:a16="http://schemas.microsoft.com/office/drawing/2014/main" id="{6A2D1502-F648-694C-B2A3-2DCA8217C7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81" name="Line 141">
                  <a:extLst>
                    <a:ext uri="{FF2B5EF4-FFF2-40B4-BE49-F238E27FC236}">
                      <a16:creationId xmlns:a16="http://schemas.microsoft.com/office/drawing/2014/main" id="{69384DF4-2CEC-D343-B40D-8276244976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458" name="Group 133">
                <a:extLst>
                  <a:ext uri="{FF2B5EF4-FFF2-40B4-BE49-F238E27FC236}">
                    <a16:creationId xmlns:a16="http://schemas.microsoft.com/office/drawing/2014/main" id="{C11F5225-9372-7245-B837-0402FFE85C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2468" name="Oval 407">
                  <a:extLst>
                    <a:ext uri="{FF2B5EF4-FFF2-40B4-BE49-F238E27FC236}">
                      <a16:creationId xmlns:a16="http://schemas.microsoft.com/office/drawing/2014/main" id="{AC8D4647-F840-2C47-90A4-1E045B3D3C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69" name="Rectangle 410">
                  <a:extLst>
                    <a:ext uri="{FF2B5EF4-FFF2-40B4-BE49-F238E27FC236}">
                      <a16:creationId xmlns:a16="http://schemas.microsoft.com/office/drawing/2014/main" id="{B1A62944-EAE7-7E43-8999-85E502468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70" name="Oval 411">
                  <a:extLst>
                    <a:ext uri="{FF2B5EF4-FFF2-40B4-BE49-F238E27FC236}">
                      <a16:creationId xmlns:a16="http://schemas.microsoft.com/office/drawing/2014/main" id="{B55CEF74-BD0A-E14F-8F62-E62882EFC5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471" name="Group 137">
                  <a:extLst>
                    <a:ext uri="{FF2B5EF4-FFF2-40B4-BE49-F238E27FC236}">
                      <a16:creationId xmlns:a16="http://schemas.microsoft.com/office/drawing/2014/main" id="{86BE8552-DE6E-1441-8E62-8C5E44AF14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74" name="Freeform 138">
                    <a:extLst>
                      <a:ext uri="{FF2B5EF4-FFF2-40B4-BE49-F238E27FC236}">
                        <a16:creationId xmlns:a16="http://schemas.microsoft.com/office/drawing/2014/main" id="{011886F2-634D-7A43-9E3F-B0D5E4B082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475" name="Freeform 139">
                    <a:extLst>
                      <a:ext uri="{FF2B5EF4-FFF2-40B4-BE49-F238E27FC236}">
                        <a16:creationId xmlns:a16="http://schemas.microsoft.com/office/drawing/2014/main" id="{745E875F-3D57-B149-AE3A-24D67211D7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472" name="Line 140">
                  <a:extLst>
                    <a:ext uri="{FF2B5EF4-FFF2-40B4-BE49-F238E27FC236}">
                      <a16:creationId xmlns:a16="http://schemas.microsoft.com/office/drawing/2014/main" id="{6C7DCEF3-5492-9E41-98F4-1D0E7669B4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73" name="Line 141">
                  <a:extLst>
                    <a:ext uri="{FF2B5EF4-FFF2-40B4-BE49-F238E27FC236}">
                      <a16:creationId xmlns:a16="http://schemas.microsoft.com/office/drawing/2014/main" id="{C1E95F02-6F0C-AD4B-940D-EE552827D8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212459" name="Group 133">
                <a:extLst>
                  <a:ext uri="{FF2B5EF4-FFF2-40B4-BE49-F238E27FC236}">
                    <a16:creationId xmlns:a16="http://schemas.microsoft.com/office/drawing/2014/main" id="{116A8522-2EEF-994E-BBD0-5F4D5716BF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2460" name="Oval 407">
                  <a:extLst>
                    <a:ext uri="{FF2B5EF4-FFF2-40B4-BE49-F238E27FC236}">
                      <a16:creationId xmlns:a16="http://schemas.microsoft.com/office/drawing/2014/main" id="{26DE0F20-7688-3E47-81FC-67B64A0C34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61" name="Rectangle 410">
                  <a:extLst>
                    <a:ext uri="{FF2B5EF4-FFF2-40B4-BE49-F238E27FC236}">
                      <a16:creationId xmlns:a16="http://schemas.microsoft.com/office/drawing/2014/main" id="{87617361-E2F8-5441-947A-836C2D4716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62" name="Oval 411">
                  <a:extLst>
                    <a:ext uri="{FF2B5EF4-FFF2-40B4-BE49-F238E27FC236}">
                      <a16:creationId xmlns:a16="http://schemas.microsoft.com/office/drawing/2014/main" id="{55B9E919-C891-114A-9F2B-91C55602F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grpSp>
              <p:nvGrpSpPr>
                <p:cNvPr id="212463" name="Group 137">
                  <a:extLst>
                    <a:ext uri="{FF2B5EF4-FFF2-40B4-BE49-F238E27FC236}">
                      <a16:creationId xmlns:a16="http://schemas.microsoft.com/office/drawing/2014/main" id="{2FAEA4A7-AF75-7A42-B3A6-CA73C06FE0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66" name="Freeform 138">
                    <a:extLst>
                      <a:ext uri="{FF2B5EF4-FFF2-40B4-BE49-F238E27FC236}">
                        <a16:creationId xmlns:a16="http://schemas.microsoft.com/office/drawing/2014/main" id="{8F8C2317-F654-1644-8A93-893FD07168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  <p:sp>
                <p:nvSpPr>
                  <p:cNvPr id="212467" name="Freeform 139">
                    <a:extLst>
                      <a:ext uri="{FF2B5EF4-FFF2-40B4-BE49-F238E27FC236}">
                        <a16:creationId xmlns:a16="http://schemas.microsoft.com/office/drawing/2014/main" id="{FCC37B34-91F2-B84D-9A8D-F842612E4E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/>
                    </a:endParaRPr>
                  </a:p>
                </p:txBody>
              </p:sp>
            </p:grpSp>
            <p:sp>
              <p:nvSpPr>
                <p:cNvPr id="212464" name="Line 140">
                  <a:extLst>
                    <a:ext uri="{FF2B5EF4-FFF2-40B4-BE49-F238E27FC236}">
                      <a16:creationId xmlns:a16="http://schemas.microsoft.com/office/drawing/2014/main" id="{22D337FE-9DD1-3246-8616-2EA35C6680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7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65" name="Line 141">
                  <a:extLst>
                    <a:ext uri="{FF2B5EF4-FFF2-40B4-BE49-F238E27FC236}">
                      <a16:creationId xmlns:a16="http://schemas.microsoft.com/office/drawing/2014/main" id="{CC422D8F-3988-784B-BEBA-5F1200A73E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</p:grpSp>
        <p:sp>
          <p:nvSpPr>
            <p:cNvPr id="212330" name="Oval 417">
              <a:extLst>
                <a:ext uri="{FF2B5EF4-FFF2-40B4-BE49-F238E27FC236}">
                  <a16:creationId xmlns:a16="http://schemas.microsoft.com/office/drawing/2014/main" id="{F3EB77C2-B4A7-E04E-86B3-4302FFACE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600" y="4165600"/>
              <a:ext cx="3086100" cy="1168400"/>
            </a:xfrm>
            <a:prstGeom prst="ellipse">
              <a:avLst/>
            </a:prstGeom>
            <a:solidFill>
              <a:srgbClr val="3C6C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212331" name="Group 133">
              <a:extLst>
                <a:ext uri="{FF2B5EF4-FFF2-40B4-BE49-F238E27FC236}">
                  <a16:creationId xmlns:a16="http://schemas.microsoft.com/office/drawing/2014/main" id="{E7351890-CEBA-A646-89FA-AF22BBF321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2272" y="4264503"/>
              <a:ext cx="513732" cy="157430"/>
              <a:chOff x="2356" y="1300"/>
              <a:chExt cx="555" cy="194"/>
            </a:xfrm>
          </p:grpSpPr>
          <p:sp>
            <p:nvSpPr>
              <p:cNvPr id="212434" name="Oval 492">
                <a:extLst>
                  <a:ext uri="{FF2B5EF4-FFF2-40B4-BE49-F238E27FC236}">
                    <a16:creationId xmlns:a16="http://schemas.microsoft.com/office/drawing/2014/main" id="{EEBD2308-D2A0-AC49-9242-53715D186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35" name="Rectangle 410">
                <a:extLst>
                  <a:ext uri="{FF2B5EF4-FFF2-40B4-BE49-F238E27FC236}">
                    <a16:creationId xmlns:a16="http://schemas.microsoft.com/office/drawing/2014/main" id="{532FA6EB-1ED3-8B41-9477-C8FD35FEE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36" name="Oval 411">
                <a:extLst>
                  <a:ext uri="{FF2B5EF4-FFF2-40B4-BE49-F238E27FC236}">
                    <a16:creationId xmlns:a16="http://schemas.microsoft.com/office/drawing/2014/main" id="{7B459852-FD3F-344F-B1D8-5499EFA31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437" name="Group 137">
                <a:extLst>
                  <a:ext uri="{FF2B5EF4-FFF2-40B4-BE49-F238E27FC236}">
                    <a16:creationId xmlns:a16="http://schemas.microsoft.com/office/drawing/2014/main" id="{ED6A6714-077A-F745-B1C2-F48388EAF9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40" name="Freeform 138">
                  <a:extLst>
                    <a:ext uri="{FF2B5EF4-FFF2-40B4-BE49-F238E27FC236}">
                      <a16:creationId xmlns:a16="http://schemas.microsoft.com/office/drawing/2014/main" id="{FC08ABC9-D715-6C4C-B404-5FAE1905BD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41" name="Freeform 139">
                  <a:extLst>
                    <a:ext uri="{FF2B5EF4-FFF2-40B4-BE49-F238E27FC236}">
                      <a16:creationId xmlns:a16="http://schemas.microsoft.com/office/drawing/2014/main" id="{67601DD4-804A-B34E-BDC9-E672FC8A46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438" name="Line 140">
                <a:extLst>
                  <a:ext uri="{FF2B5EF4-FFF2-40B4-BE49-F238E27FC236}">
                    <a16:creationId xmlns:a16="http://schemas.microsoft.com/office/drawing/2014/main" id="{41294936-6401-5640-9DE5-9B9F307CD1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39" name="Line 141">
                <a:extLst>
                  <a:ext uri="{FF2B5EF4-FFF2-40B4-BE49-F238E27FC236}">
                    <a16:creationId xmlns:a16="http://schemas.microsoft.com/office/drawing/2014/main" id="{FAB6011B-18DC-7041-93B1-5B583D1FF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cxnSp>
          <p:nvCxnSpPr>
            <p:cNvPr id="212332" name="Straight Connector 419">
              <a:extLst>
                <a:ext uri="{FF2B5EF4-FFF2-40B4-BE49-F238E27FC236}">
                  <a16:creationId xmlns:a16="http://schemas.microsoft.com/office/drawing/2014/main" id="{092470B9-25E6-754D-8107-D52A201D7C5C}"/>
                </a:ext>
              </a:extLst>
            </p:cNvPr>
            <p:cNvCxnSpPr>
              <a:cxnSpLocks noChangeShapeType="1"/>
              <a:stCxn id="212439" idx="0"/>
            </p:cNvCxnSpPr>
            <p:nvPr/>
          </p:nvCxnSpPr>
          <p:spPr bwMode="auto">
            <a:xfrm>
              <a:off x="2662301" y="4315627"/>
              <a:ext cx="940542" cy="11630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3" name="Straight Connector 420">
              <a:extLst>
                <a:ext uri="{FF2B5EF4-FFF2-40B4-BE49-F238E27FC236}">
                  <a16:creationId xmlns:a16="http://schemas.microsoft.com/office/drawing/2014/main" id="{1D46469C-FF4A-124C-9333-1C53B88741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12420" y="4624312"/>
              <a:ext cx="116433" cy="710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4" name="Straight Connector 421">
              <a:extLst>
                <a:ext uri="{FF2B5EF4-FFF2-40B4-BE49-F238E27FC236}">
                  <a16:creationId xmlns:a16="http://schemas.microsoft.com/office/drawing/2014/main" id="{DD95A713-4EED-B644-8C9C-300479A1AF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20421" y="4797923"/>
              <a:ext cx="234667" cy="3886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5" name="Straight Connector 422">
              <a:extLst>
                <a:ext uri="{FF2B5EF4-FFF2-40B4-BE49-F238E27FC236}">
                  <a16:creationId xmlns:a16="http://schemas.microsoft.com/office/drawing/2014/main" id="{9FD77C7D-708D-3B42-A3AD-E02039445C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36021" y="4648552"/>
              <a:ext cx="185893" cy="933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6" name="Straight Connector 423">
              <a:extLst>
                <a:ext uri="{FF2B5EF4-FFF2-40B4-BE49-F238E27FC236}">
                  <a16:creationId xmlns:a16="http://schemas.microsoft.com/office/drawing/2014/main" id="{B22933AE-4816-BF44-845B-6E3CC3BA11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48386" y="4902261"/>
              <a:ext cx="185893" cy="933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7" name="Straight Connector 424">
              <a:extLst>
                <a:ext uri="{FF2B5EF4-FFF2-40B4-BE49-F238E27FC236}">
                  <a16:creationId xmlns:a16="http://schemas.microsoft.com/office/drawing/2014/main" id="{BDBAB80A-A0DD-C949-AD2F-A30A123B17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127556" y="4839861"/>
              <a:ext cx="243934" cy="21546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8" name="Straight Connector 425">
              <a:extLst>
                <a:ext uri="{FF2B5EF4-FFF2-40B4-BE49-F238E27FC236}">
                  <a16:creationId xmlns:a16="http://schemas.microsoft.com/office/drawing/2014/main" id="{E14B2FE8-04B9-424A-BCE8-28E93F1095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601475" y="4827802"/>
              <a:ext cx="342282" cy="1059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9" name="Straight Connector 426">
              <a:extLst>
                <a:ext uri="{FF2B5EF4-FFF2-40B4-BE49-F238E27FC236}">
                  <a16:creationId xmlns:a16="http://schemas.microsoft.com/office/drawing/2014/main" id="{34E7F923-3A06-0F4D-9346-BAD76B407F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587812" y="4532358"/>
              <a:ext cx="273243" cy="16667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40" name="Straight Connector 427">
              <a:extLst>
                <a:ext uri="{FF2B5EF4-FFF2-40B4-BE49-F238E27FC236}">
                  <a16:creationId xmlns:a16="http://schemas.microsoft.com/office/drawing/2014/main" id="{BB80891E-C3E0-3D4D-BA0B-513467907B5F}"/>
                </a:ext>
              </a:extLst>
            </p:cNvPr>
            <p:cNvCxnSpPr>
              <a:cxnSpLocks noChangeShapeType="1"/>
              <a:endCxn id="212434" idx="4"/>
            </p:cNvCxnSpPr>
            <p:nvPr/>
          </p:nvCxnSpPr>
          <p:spPr bwMode="auto">
            <a:xfrm flipH="1" flipV="1">
              <a:off x="2408213" y="4421934"/>
              <a:ext cx="396306" cy="742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12341" name="Group 133">
              <a:extLst>
                <a:ext uri="{FF2B5EF4-FFF2-40B4-BE49-F238E27FC236}">
                  <a16:creationId xmlns:a16="http://schemas.microsoft.com/office/drawing/2014/main" id="{3C9B9C79-44AB-9845-B93F-243C03D2B6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4256" y="4681760"/>
              <a:ext cx="513732" cy="157430"/>
              <a:chOff x="2356" y="1300"/>
              <a:chExt cx="555" cy="194"/>
            </a:xfrm>
          </p:grpSpPr>
          <p:sp>
            <p:nvSpPr>
              <p:cNvPr id="212426" name="Oval 407">
                <a:extLst>
                  <a:ext uri="{FF2B5EF4-FFF2-40B4-BE49-F238E27FC236}">
                    <a16:creationId xmlns:a16="http://schemas.microsoft.com/office/drawing/2014/main" id="{5B9F3A69-ABCA-854D-9577-C62049D3F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27" name="Rectangle 410">
                <a:extLst>
                  <a:ext uri="{FF2B5EF4-FFF2-40B4-BE49-F238E27FC236}">
                    <a16:creationId xmlns:a16="http://schemas.microsoft.com/office/drawing/2014/main" id="{2639C9AF-BEE6-1E42-B232-4DD8FD712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28" name="Oval 411">
                <a:extLst>
                  <a:ext uri="{FF2B5EF4-FFF2-40B4-BE49-F238E27FC236}">
                    <a16:creationId xmlns:a16="http://schemas.microsoft.com/office/drawing/2014/main" id="{28499526-DF01-DB46-85E7-6C99CE6E7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429" name="Group 137">
                <a:extLst>
                  <a:ext uri="{FF2B5EF4-FFF2-40B4-BE49-F238E27FC236}">
                    <a16:creationId xmlns:a16="http://schemas.microsoft.com/office/drawing/2014/main" id="{40CB12FB-1915-6846-9842-91B6EE7C0A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32" name="Freeform 138">
                  <a:extLst>
                    <a:ext uri="{FF2B5EF4-FFF2-40B4-BE49-F238E27FC236}">
                      <a16:creationId xmlns:a16="http://schemas.microsoft.com/office/drawing/2014/main" id="{847CB771-DA3E-AC42-B8DF-A1BF5BDEC0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33" name="Freeform 139">
                  <a:extLst>
                    <a:ext uri="{FF2B5EF4-FFF2-40B4-BE49-F238E27FC236}">
                      <a16:creationId xmlns:a16="http://schemas.microsoft.com/office/drawing/2014/main" id="{E3E08C2B-917B-D346-AA4E-B5EBC713C3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430" name="Line 140">
                <a:extLst>
                  <a:ext uri="{FF2B5EF4-FFF2-40B4-BE49-F238E27FC236}">
                    <a16:creationId xmlns:a16="http://schemas.microsoft.com/office/drawing/2014/main" id="{99A7E912-C929-E946-B023-45C8446B15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31" name="Line 141">
                <a:extLst>
                  <a:ext uri="{FF2B5EF4-FFF2-40B4-BE49-F238E27FC236}">
                    <a16:creationId xmlns:a16="http://schemas.microsoft.com/office/drawing/2014/main" id="{832EA990-9C84-BB4E-879A-E24BB2127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212342" name="Group 133">
              <a:extLst>
                <a:ext uri="{FF2B5EF4-FFF2-40B4-BE49-F238E27FC236}">
                  <a16:creationId xmlns:a16="http://schemas.microsoft.com/office/drawing/2014/main" id="{1FD19532-3C6A-6944-B7A0-491DBB859B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9607" y="4745634"/>
              <a:ext cx="513732" cy="157430"/>
              <a:chOff x="2356" y="1300"/>
              <a:chExt cx="555" cy="194"/>
            </a:xfrm>
          </p:grpSpPr>
          <p:sp>
            <p:nvSpPr>
              <p:cNvPr id="212418" name="Oval 407">
                <a:extLst>
                  <a:ext uri="{FF2B5EF4-FFF2-40B4-BE49-F238E27FC236}">
                    <a16:creationId xmlns:a16="http://schemas.microsoft.com/office/drawing/2014/main" id="{EF59029F-35B4-5849-B931-B02AC2AB1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19" name="Rectangle 410">
                <a:extLst>
                  <a:ext uri="{FF2B5EF4-FFF2-40B4-BE49-F238E27FC236}">
                    <a16:creationId xmlns:a16="http://schemas.microsoft.com/office/drawing/2014/main" id="{08EBCE26-9B87-5E46-B45E-E25C0C68F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20" name="Oval 411">
                <a:extLst>
                  <a:ext uri="{FF2B5EF4-FFF2-40B4-BE49-F238E27FC236}">
                    <a16:creationId xmlns:a16="http://schemas.microsoft.com/office/drawing/2014/main" id="{0F10270F-362A-6542-AE2B-5ADF00F2B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421" name="Group 137">
                <a:extLst>
                  <a:ext uri="{FF2B5EF4-FFF2-40B4-BE49-F238E27FC236}">
                    <a16:creationId xmlns:a16="http://schemas.microsoft.com/office/drawing/2014/main" id="{B2B95FB2-765D-8E40-8C40-F185E5E13D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24" name="Freeform 138">
                  <a:extLst>
                    <a:ext uri="{FF2B5EF4-FFF2-40B4-BE49-F238E27FC236}">
                      <a16:creationId xmlns:a16="http://schemas.microsoft.com/office/drawing/2014/main" id="{CE942ADE-85A2-6D40-8786-3982111C0C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25" name="Freeform 139">
                  <a:extLst>
                    <a:ext uri="{FF2B5EF4-FFF2-40B4-BE49-F238E27FC236}">
                      <a16:creationId xmlns:a16="http://schemas.microsoft.com/office/drawing/2014/main" id="{4709E040-8779-E148-8461-4E6DD6FF31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422" name="Line 140">
                <a:extLst>
                  <a:ext uri="{FF2B5EF4-FFF2-40B4-BE49-F238E27FC236}">
                    <a16:creationId xmlns:a16="http://schemas.microsoft.com/office/drawing/2014/main" id="{2EC5C348-D5F7-E848-916C-C461A6C480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23" name="Line 141">
                <a:extLst>
                  <a:ext uri="{FF2B5EF4-FFF2-40B4-BE49-F238E27FC236}">
                    <a16:creationId xmlns:a16="http://schemas.microsoft.com/office/drawing/2014/main" id="{53C8DA15-629E-8D47-9DC4-63C6A069C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212343" name="Group 133">
              <a:extLst>
                <a:ext uri="{FF2B5EF4-FFF2-40B4-BE49-F238E27FC236}">
                  <a16:creationId xmlns:a16="http://schemas.microsoft.com/office/drawing/2014/main" id="{765B90C5-892F-0246-B0AA-9171237C36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7612" y="4492209"/>
              <a:ext cx="513732" cy="157430"/>
              <a:chOff x="2356" y="1300"/>
              <a:chExt cx="555" cy="194"/>
            </a:xfrm>
          </p:grpSpPr>
          <p:sp>
            <p:nvSpPr>
              <p:cNvPr id="212410" name="Oval 407">
                <a:extLst>
                  <a:ext uri="{FF2B5EF4-FFF2-40B4-BE49-F238E27FC236}">
                    <a16:creationId xmlns:a16="http://schemas.microsoft.com/office/drawing/2014/main" id="{8450505A-D0E4-334D-A6D2-E56B9DCE2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11" name="Rectangle 410">
                <a:extLst>
                  <a:ext uri="{FF2B5EF4-FFF2-40B4-BE49-F238E27FC236}">
                    <a16:creationId xmlns:a16="http://schemas.microsoft.com/office/drawing/2014/main" id="{ACCBA3C4-5E92-5D42-822C-E712FCFC37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12" name="Oval 411">
                <a:extLst>
                  <a:ext uri="{FF2B5EF4-FFF2-40B4-BE49-F238E27FC236}">
                    <a16:creationId xmlns:a16="http://schemas.microsoft.com/office/drawing/2014/main" id="{A3386F0E-8B2D-5841-A6BD-B8C379AA9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413" name="Group 137">
                <a:extLst>
                  <a:ext uri="{FF2B5EF4-FFF2-40B4-BE49-F238E27FC236}">
                    <a16:creationId xmlns:a16="http://schemas.microsoft.com/office/drawing/2014/main" id="{26F2B019-E293-DC4E-9699-082AD56AFB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16" name="Freeform 138">
                  <a:extLst>
                    <a:ext uri="{FF2B5EF4-FFF2-40B4-BE49-F238E27FC236}">
                      <a16:creationId xmlns:a16="http://schemas.microsoft.com/office/drawing/2014/main" id="{DB730DFB-10CF-834A-8A1F-8D99EAB4C9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17" name="Freeform 139">
                  <a:extLst>
                    <a:ext uri="{FF2B5EF4-FFF2-40B4-BE49-F238E27FC236}">
                      <a16:creationId xmlns:a16="http://schemas.microsoft.com/office/drawing/2014/main" id="{294C6390-D20F-8D4E-92C7-D8D0368A01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414" name="Line 140">
                <a:extLst>
                  <a:ext uri="{FF2B5EF4-FFF2-40B4-BE49-F238E27FC236}">
                    <a16:creationId xmlns:a16="http://schemas.microsoft.com/office/drawing/2014/main" id="{0CC4C051-92D9-0C4A-BA08-6AA3F7B6C7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15" name="Line 141">
                <a:extLst>
                  <a:ext uri="{FF2B5EF4-FFF2-40B4-BE49-F238E27FC236}">
                    <a16:creationId xmlns:a16="http://schemas.microsoft.com/office/drawing/2014/main" id="{DADFDC5E-543D-1A4F-9535-A63BAF4AD4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212344" name="Group 133">
              <a:extLst>
                <a:ext uri="{FF2B5EF4-FFF2-40B4-BE49-F238E27FC236}">
                  <a16:creationId xmlns:a16="http://schemas.microsoft.com/office/drawing/2014/main" id="{AC489919-23DC-A74F-BC5E-03B0780A3D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8257" y="4374518"/>
              <a:ext cx="513732" cy="157430"/>
              <a:chOff x="2356" y="1300"/>
              <a:chExt cx="555" cy="194"/>
            </a:xfrm>
          </p:grpSpPr>
          <p:sp>
            <p:nvSpPr>
              <p:cNvPr id="212402" name="Oval 407">
                <a:extLst>
                  <a:ext uri="{FF2B5EF4-FFF2-40B4-BE49-F238E27FC236}">
                    <a16:creationId xmlns:a16="http://schemas.microsoft.com/office/drawing/2014/main" id="{8F62846A-7ED3-0D41-893C-AA8ABCCEC1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03" name="Rectangle 410">
                <a:extLst>
                  <a:ext uri="{FF2B5EF4-FFF2-40B4-BE49-F238E27FC236}">
                    <a16:creationId xmlns:a16="http://schemas.microsoft.com/office/drawing/2014/main" id="{1A61DF7E-4CE5-2E4D-87F9-D1A9222CA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04" name="Oval 411">
                <a:extLst>
                  <a:ext uri="{FF2B5EF4-FFF2-40B4-BE49-F238E27FC236}">
                    <a16:creationId xmlns:a16="http://schemas.microsoft.com/office/drawing/2014/main" id="{AF3C5BB6-1980-E74F-937E-401D386C5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405" name="Group 137">
                <a:extLst>
                  <a:ext uri="{FF2B5EF4-FFF2-40B4-BE49-F238E27FC236}">
                    <a16:creationId xmlns:a16="http://schemas.microsoft.com/office/drawing/2014/main" id="{E7951780-FF12-1D42-AE17-FA840E6A5C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08" name="Freeform 138">
                  <a:extLst>
                    <a:ext uri="{FF2B5EF4-FFF2-40B4-BE49-F238E27FC236}">
                      <a16:creationId xmlns:a16="http://schemas.microsoft.com/office/drawing/2014/main" id="{C3EB81B5-31D1-674A-8C3D-F4835472A8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09" name="Freeform 139">
                  <a:extLst>
                    <a:ext uri="{FF2B5EF4-FFF2-40B4-BE49-F238E27FC236}">
                      <a16:creationId xmlns:a16="http://schemas.microsoft.com/office/drawing/2014/main" id="{AFA1D2D9-AC22-6C46-9804-C3A0F02216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406" name="Line 140">
                <a:extLst>
                  <a:ext uri="{FF2B5EF4-FFF2-40B4-BE49-F238E27FC236}">
                    <a16:creationId xmlns:a16="http://schemas.microsoft.com/office/drawing/2014/main" id="{3BE3CB23-B550-B24A-961B-B7696B2657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407" name="Line 141">
                <a:extLst>
                  <a:ext uri="{FF2B5EF4-FFF2-40B4-BE49-F238E27FC236}">
                    <a16:creationId xmlns:a16="http://schemas.microsoft.com/office/drawing/2014/main" id="{056EB8FE-8CB2-3D4C-A84C-9CF5FF1D02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212345" name="Group 133">
              <a:extLst>
                <a:ext uri="{FF2B5EF4-FFF2-40B4-BE49-F238E27FC236}">
                  <a16:creationId xmlns:a16="http://schemas.microsoft.com/office/drawing/2014/main" id="{9708FB44-81F0-8F46-A168-91749747EB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7517" y="4879602"/>
              <a:ext cx="513732" cy="157430"/>
              <a:chOff x="2356" y="1300"/>
              <a:chExt cx="555" cy="194"/>
            </a:xfrm>
          </p:grpSpPr>
          <p:sp>
            <p:nvSpPr>
              <p:cNvPr id="212394" name="Oval 407">
                <a:extLst>
                  <a:ext uri="{FF2B5EF4-FFF2-40B4-BE49-F238E27FC236}">
                    <a16:creationId xmlns:a16="http://schemas.microsoft.com/office/drawing/2014/main" id="{2F33FFD2-A75D-DD42-873F-D60991883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395" name="Rectangle 410">
                <a:extLst>
                  <a:ext uri="{FF2B5EF4-FFF2-40B4-BE49-F238E27FC236}">
                    <a16:creationId xmlns:a16="http://schemas.microsoft.com/office/drawing/2014/main" id="{C19BA767-E55C-584A-A7CA-8D0E63010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396" name="Oval 411">
                <a:extLst>
                  <a:ext uri="{FF2B5EF4-FFF2-40B4-BE49-F238E27FC236}">
                    <a16:creationId xmlns:a16="http://schemas.microsoft.com/office/drawing/2014/main" id="{0AA72197-3A39-014C-AEC8-CA58E95EC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397" name="Group 137">
                <a:extLst>
                  <a:ext uri="{FF2B5EF4-FFF2-40B4-BE49-F238E27FC236}">
                    <a16:creationId xmlns:a16="http://schemas.microsoft.com/office/drawing/2014/main" id="{6C0714E0-0094-2940-B423-9E87F53FA0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00" name="Freeform 138">
                  <a:extLst>
                    <a:ext uri="{FF2B5EF4-FFF2-40B4-BE49-F238E27FC236}">
                      <a16:creationId xmlns:a16="http://schemas.microsoft.com/office/drawing/2014/main" id="{1DEC0890-CFB3-D142-BDBA-01853CAC8B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401" name="Freeform 139">
                  <a:extLst>
                    <a:ext uri="{FF2B5EF4-FFF2-40B4-BE49-F238E27FC236}">
                      <a16:creationId xmlns:a16="http://schemas.microsoft.com/office/drawing/2014/main" id="{55989B49-AAF6-3949-BAD4-D234242AC8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398" name="Line 140">
                <a:extLst>
                  <a:ext uri="{FF2B5EF4-FFF2-40B4-BE49-F238E27FC236}">
                    <a16:creationId xmlns:a16="http://schemas.microsoft.com/office/drawing/2014/main" id="{1C513002-E3FB-3243-8B2D-E2410BA085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399" name="Line 141">
                <a:extLst>
                  <a:ext uri="{FF2B5EF4-FFF2-40B4-BE49-F238E27FC236}">
                    <a16:creationId xmlns:a16="http://schemas.microsoft.com/office/drawing/2014/main" id="{667FCE78-4768-944A-AC97-0F371A72C3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212346" name="Group 133">
              <a:extLst>
                <a:ext uri="{FF2B5EF4-FFF2-40B4-BE49-F238E27FC236}">
                  <a16:creationId xmlns:a16="http://schemas.microsoft.com/office/drawing/2014/main" id="{BAC969A7-FBF2-7E4A-83B2-CEC18BF316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7730" y="5041361"/>
              <a:ext cx="513732" cy="157430"/>
              <a:chOff x="2356" y="1300"/>
              <a:chExt cx="555" cy="194"/>
            </a:xfrm>
          </p:grpSpPr>
          <p:sp>
            <p:nvSpPr>
              <p:cNvPr id="212386" name="Oval 407">
                <a:extLst>
                  <a:ext uri="{FF2B5EF4-FFF2-40B4-BE49-F238E27FC236}">
                    <a16:creationId xmlns:a16="http://schemas.microsoft.com/office/drawing/2014/main" id="{F9C686C5-20E3-4D4C-9476-74BB5092C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387" name="Rectangle 410">
                <a:extLst>
                  <a:ext uri="{FF2B5EF4-FFF2-40B4-BE49-F238E27FC236}">
                    <a16:creationId xmlns:a16="http://schemas.microsoft.com/office/drawing/2014/main" id="{303650D4-5E03-4C4E-A363-372D37C53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388" name="Oval 411">
                <a:extLst>
                  <a:ext uri="{FF2B5EF4-FFF2-40B4-BE49-F238E27FC236}">
                    <a16:creationId xmlns:a16="http://schemas.microsoft.com/office/drawing/2014/main" id="{C3921D9A-BB10-C74A-9C49-2E9FFB4B5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389" name="Group 137">
                <a:extLst>
                  <a:ext uri="{FF2B5EF4-FFF2-40B4-BE49-F238E27FC236}">
                    <a16:creationId xmlns:a16="http://schemas.microsoft.com/office/drawing/2014/main" id="{1368B42A-E1D4-4E41-A535-6A0F08ED5C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392" name="Freeform 138">
                  <a:extLst>
                    <a:ext uri="{FF2B5EF4-FFF2-40B4-BE49-F238E27FC236}">
                      <a16:creationId xmlns:a16="http://schemas.microsoft.com/office/drawing/2014/main" id="{DC2B0CDE-E5F3-8B4D-AEBE-6210B39491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393" name="Freeform 139">
                  <a:extLst>
                    <a:ext uri="{FF2B5EF4-FFF2-40B4-BE49-F238E27FC236}">
                      <a16:creationId xmlns:a16="http://schemas.microsoft.com/office/drawing/2014/main" id="{AE410816-FCD6-7E45-A8F5-619164B609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390" name="Line 140">
                <a:extLst>
                  <a:ext uri="{FF2B5EF4-FFF2-40B4-BE49-F238E27FC236}">
                    <a16:creationId xmlns:a16="http://schemas.microsoft.com/office/drawing/2014/main" id="{97701F79-D645-3040-823B-E562904B5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391" name="Line 141">
                <a:extLst>
                  <a:ext uri="{FF2B5EF4-FFF2-40B4-BE49-F238E27FC236}">
                    <a16:creationId xmlns:a16="http://schemas.microsoft.com/office/drawing/2014/main" id="{C2C3393C-A20E-2546-BA69-6E66D108EE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212347" name="Group 133">
              <a:extLst>
                <a:ext uri="{FF2B5EF4-FFF2-40B4-BE49-F238E27FC236}">
                  <a16:creationId xmlns:a16="http://schemas.microsoft.com/office/drawing/2014/main" id="{52520BE8-E097-9D4A-90EB-4DB743A57D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6981" y="4995528"/>
              <a:ext cx="513732" cy="157430"/>
              <a:chOff x="2356" y="1300"/>
              <a:chExt cx="555" cy="194"/>
            </a:xfrm>
          </p:grpSpPr>
          <p:sp>
            <p:nvSpPr>
              <p:cNvPr id="212378" name="Oval 407">
                <a:extLst>
                  <a:ext uri="{FF2B5EF4-FFF2-40B4-BE49-F238E27FC236}">
                    <a16:creationId xmlns:a16="http://schemas.microsoft.com/office/drawing/2014/main" id="{17851E51-11FE-E54F-9828-F63F524083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379" name="Rectangle 410">
                <a:extLst>
                  <a:ext uri="{FF2B5EF4-FFF2-40B4-BE49-F238E27FC236}">
                    <a16:creationId xmlns:a16="http://schemas.microsoft.com/office/drawing/2014/main" id="{652E2E03-B9B4-8844-A236-4B0AE6464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380" name="Oval 411">
                <a:extLst>
                  <a:ext uri="{FF2B5EF4-FFF2-40B4-BE49-F238E27FC236}">
                    <a16:creationId xmlns:a16="http://schemas.microsoft.com/office/drawing/2014/main" id="{7B869092-152F-8849-94DF-C2E8EEB81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381" name="Group 137">
                <a:extLst>
                  <a:ext uri="{FF2B5EF4-FFF2-40B4-BE49-F238E27FC236}">
                    <a16:creationId xmlns:a16="http://schemas.microsoft.com/office/drawing/2014/main" id="{D7AB1565-C144-CF40-923D-62CBCCEB80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384" name="Freeform 138">
                  <a:extLst>
                    <a:ext uri="{FF2B5EF4-FFF2-40B4-BE49-F238E27FC236}">
                      <a16:creationId xmlns:a16="http://schemas.microsoft.com/office/drawing/2014/main" id="{79DCBDC9-25CB-D04A-B18F-49C0271ECB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385" name="Freeform 139">
                  <a:extLst>
                    <a:ext uri="{FF2B5EF4-FFF2-40B4-BE49-F238E27FC236}">
                      <a16:creationId xmlns:a16="http://schemas.microsoft.com/office/drawing/2014/main" id="{EE1506B3-91A9-8545-BF42-773A7261D0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382" name="Line 140">
                <a:extLst>
                  <a:ext uri="{FF2B5EF4-FFF2-40B4-BE49-F238E27FC236}">
                    <a16:creationId xmlns:a16="http://schemas.microsoft.com/office/drawing/2014/main" id="{6D758495-4525-1840-9108-433D7676F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383" name="Line 141">
                <a:extLst>
                  <a:ext uri="{FF2B5EF4-FFF2-40B4-BE49-F238E27FC236}">
                    <a16:creationId xmlns:a16="http://schemas.microsoft.com/office/drawing/2014/main" id="{F9EE4465-F2B1-6849-A118-0B1C30F339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cxnSp>
          <p:nvCxnSpPr>
            <p:cNvPr id="212348" name="Straight Connector 12">
              <a:extLst>
                <a:ext uri="{FF2B5EF4-FFF2-40B4-BE49-F238E27FC236}">
                  <a16:creationId xmlns:a16="http://schemas.microsoft.com/office/drawing/2014/main" id="{B6714E0E-0D31-C84D-8D9E-9FCB38926A94}"/>
                </a:ext>
              </a:extLst>
            </p:cNvPr>
            <p:cNvCxnSpPr>
              <a:cxnSpLocks noChangeShapeType="1"/>
              <a:endCxn id="212518" idx="1"/>
            </p:cNvCxnSpPr>
            <p:nvPr/>
          </p:nvCxnSpPr>
          <p:spPr bwMode="auto">
            <a:xfrm>
              <a:off x="2382838" y="2609850"/>
              <a:ext cx="238125" cy="2619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49" name="Straight Connector 500">
              <a:extLst>
                <a:ext uri="{FF2B5EF4-FFF2-40B4-BE49-F238E27FC236}">
                  <a16:creationId xmlns:a16="http://schemas.microsoft.com/office/drawing/2014/main" id="{8155903A-B103-D14E-8CCC-1DFA8FB2545E}"/>
                </a:ext>
              </a:extLst>
            </p:cNvPr>
            <p:cNvCxnSpPr>
              <a:cxnSpLocks noChangeShapeType="1"/>
              <a:stCxn id="212314" idx="8"/>
              <a:endCxn id="212375" idx="2"/>
            </p:cNvCxnSpPr>
            <p:nvPr/>
          </p:nvCxnSpPr>
          <p:spPr bwMode="auto">
            <a:xfrm>
              <a:off x="1455738" y="2990850"/>
              <a:ext cx="38100" cy="30956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0" name="Straight Connector 501">
              <a:extLst>
                <a:ext uri="{FF2B5EF4-FFF2-40B4-BE49-F238E27FC236}">
                  <a16:creationId xmlns:a16="http://schemas.microsoft.com/office/drawing/2014/main" id="{7AC7E695-EA07-3046-99DC-F8FD9D67454A}"/>
                </a:ext>
              </a:extLst>
            </p:cNvPr>
            <p:cNvCxnSpPr>
              <a:cxnSpLocks noChangeShapeType="1"/>
              <a:endCxn id="212375" idx="3"/>
            </p:cNvCxnSpPr>
            <p:nvPr/>
          </p:nvCxnSpPr>
          <p:spPr bwMode="auto">
            <a:xfrm>
              <a:off x="1235075" y="3271838"/>
              <a:ext cx="123825" cy="2127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1" name="Straight Connector 502">
              <a:extLst>
                <a:ext uri="{FF2B5EF4-FFF2-40B4-BE49-F238E27FC236}">
                  <a16:creationId xmlns:a16="http://schemas.microsoft.com/office/drawing/2014/main" id="{FBEF241B-F253-EF47-B879-F39C832F0097}"/>
                </a:ext>
              </a:extLst>
            </p:cNvPr>
            <p:cNvCxnSpPr>
              <a:cxnSpLocks noChangeShapeType="1"/>
              <a:endCxn id="212486" idx="1"/>
            </p:cNvCxnSpPr>
            <p:nvPr/>
          </p:nvCxnSpPr>
          <p:spPr bwMode="auto">
            <a:xfrm>
              <a:off x="3916363" y="2411413"/>
              <a:ext cx="307975" cy="57308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2" name="Straight Connector 503">
              <a:extLst>
                <a:ext uri="{FF2B5EF4-FFF2-40B4-BE49-F238E27FC236}">
                  <a16:creationId xmlns:a16="http://schemas.microsoft.com/office/drawing/2014/main" id="{0A2E296A-C992-6B43-B5B6-1F149E2F6438}"/>
                </a:ext>
              </a:extLst>
            </p:cNvPr>
            <p:cNvCxnSpPr>
              <a:cxnSpLocks noChangeShapeType="1"/>
              <a:endCxn id="212486" idx="0"/>
            </p:cNvCxnSpPr>
            <p:nvPr/>
          </p:nvCxnSpPr>
          <p:spPr bwMode="auto">
            <a:xfrm flipH="1">
              <a:off x="4425950" y="2389188"/>
              <a:ext cx="384175" cy="57943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3" name="Straight Connector 504">
              <a:extLst>
                <a:ext uri="{FF2B5EF4-FFF2-40B4-BE49-F238E27FC236}">
                  <a16:creationId xmlns:a16="http://schemas.microsoft.com/office/drawing/2014/main" id="{0BB8E01C-35B8-5443-AA35-94FD0ED7D221}"/>
                </a:ext>
              </a:extLst>
            </p:cNvPr>
            <p:cNvCxnSpPr>
              <a:cxnSpLocks noChangeShapeType="1"/>
              <a:endCxn id="212568" idx="0"/>
            </p:cNvCxnSpPr>
            <p:nvPr/>
          </p:nvCxnSpPr>
          <p:spPr bwMode="auto">
            <a:xfrm>
              <a:off x="6770688" y="2900363"/>
              <a:ext cx="215900" cy="10461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4" name="Straight Connector 505">
              <a:extLst>
                <a:ext uri="{FF2B5EF4-FFF2-40B4-BE49-F238E27FC236}">
                  <a16:creationId xmlns:a16="http://schemas.microsoft.com/office/drawing/2014/main" id="{3F481430-2BCB-0248-A5BC-932728EDBEA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137400" y="3251200"/>
              <a:ext cx="241300" cy="6921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5" name="Straight Connector 506">
              <a:extLst>
                <a:ext uri="{FF2B5EF4-FFF2-40B4-BE49-F238E27FC236}">
                  <a16:creationId xmlns:a16="http://schemas.microsoft.com/office/drawing/2014/main" id="{DCE29518-A483-9A4A-8A10-D89316C48683}"/>
                </a:ext>
              </a:extLst>
            </p:cNvPr>
            <p:cNvCxnSpPr>
              <a:cxnSpLocks noChangeShapeType="1"/>
              <a:stCxn id="212318" idx="4"/>
              <a:endCxn id="212563" idx="0"/>
            </p:cNvCxnSpPr>
            <p:nvPr/>
          </p:nvCxnSpPr>
          <p:spPr bwMode="auto">
            <a:xfrm flipH="1">
              <a:off x="7483475" y="4229100"/>
              <a:ext cx="541338" cy="2492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6" name="Straight Connector 507">
              <a:extLst>
                <a:ext uri="{FF2B5EF4-FFF2-40B4-BE49-F238E27FC236}">
                  <a16:creationId xmlns:a16="http://schemas.microsoft.com/office/drawing/2014/main" id="{062098A9-49C1-FC4F-BB79-741CE6EB84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454900" y="4573588"/>
              <a:ext cx="796925" cy="6143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7" name="Straight Connector 508">
              <a:extLst>
                <a:ext uri="{FF2B5EF4-FFF2-40B4-BE49-F238E27FC236}">
                  <a16:creationId xmlns:a16="http://schemas.microsoft.com/office/drawing/2014/main" id="{90054380-151A-B141-BDB3-3E4AA2C38869}"/>
                </a:ext>
              </a:extLst>
            </p:cNvPr>
            <p:cNvCxnSpPr>
              <a:cxnSpLocks noChangeShapeType="1"/>
              <a:endCxn id="212550" idx="5"/>
            </p:cNvCxnSpPr>
            <p:nvPr/>
          </p:nvCxnSpPr>
          <p:spPr bwMode="auto">
            <a:xfrm flipH="1" flipV="1">
              <a:off x="6496050" y="4722813"/>
              <a:ext cx="1047750" cy="96678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8" name="Straight Connector 509">
              <a:extLst>
                <a:ext uri="{FF2B5EF4-FFF2-40B4-BE49-F238E27FC236}">
                  <a16:creationId xmlns:a16="http://schemas.microsoft.com/office/drawing/2014/main" id="{21C0B679-0C15-6945-A3BB-B0ACE9DA5808}"/>
                </a:ext>
              </a:extLst>
            </p:cNvPr>
            <p:cNvCxnSpPr>
              <a:cxnSpLocks noChangeShapeType="1"/>
              <a:stCxn id="212319" idx="0"/>
              <a:endCxn id="212374" idx="5"/>
            </p:cNvCxnSpPr>
            <p:nvPr/>
          </p:nvCxnSpPr>
          <p:spPr bwMode="auto">
            <a:xfrm flipH="1" flipV="1">
              <a:off x="5084763" y="5684838"/>
              <a:ext cx="520700" cy="1698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9" name="Straight Connector 510">
              <a:extLst>
                <a:ext uri="{FF2B5EF4-FFF2-40B4-BE49-F238E27FC236}">
                  <a16:creationId xmlns:a16="http://schemas.microsoft.com/office/drawing/2014/main" id="{33131352-7320-7646-AD94-144B19056B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068763" y="5045075"/>
              <a:ext cx="371475" cy="9731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0" name="Straight Connector 511">
              <a:extLst>
                <a:ext uri="{FF2B5EF4-FFF2-40B4-BE49-F238E27FC236}">
                  <a16:creationId xmlns:a16="http://schemas.microsoft.com/office/drawing/2014/main" id="{519C1488-2E54-214C-8E4D-12B6C39EB8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89313" y="5689600"/>
              <a:ext cx="306387" cy="1651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1" name="Straight Connector 512">
              <a:extLst>
                <a:ext uri="{FF2B5EF4-FFF2-40B4-BE49-F238E27FC236}">
                  <a16:creationId xmlns:a16="http://schemas.microsoft.com/office/drawing/2014/main" id="{20D11DEC-F7C3-0641-8F5E-C7D41BE01B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90700" y="5160963"/>
              <a:ext cx="401638" cy="2095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2" name="Straight Connector 513">
              <a:extLst>
                <a:ext uri="{FF2B5EF4-FFF2-40B4-BE49-F238E27FC236}">
                  <a16:creationId xmlns:a16="http://schemas.microsoft.com/office/drawing/2014/main" id="{88CCB251-E7F3-D446-8226-8B6A8179594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79513" y="4467225"/>
              <a:ext cx="227012" cy="2825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3" name="Straight Connector 514">
              <a:extLst>
                <a:ext uri="{FF2B5EF4-FFF2-40B4-BE49-F238E27FC236}">
                  <a16:creationId xmlns:a16="http://schemas.microsoft.com/office/drawing/2014/main" id="{8C9C682C-C537-0B4A-8C35-5EF72924B2CF}"/>
                </a:ext>
              </a:extLst>
            </p:cNvPr>
            <p:cNvCxnSpPr>
              <a:cxnSpLocks noChangeShapeType="1"/>
              <a:endCxn id="212375" idx="5"/>
            </p:cNvCxnSpPr>
            <p:nvPr/>
          </p:nvCxnSpPr>
          <p:spPr bwMode="auto">
            <a:xfrm flipV="1">
              <a:off x="1155700" y="4368800"/>
              <a:ext cx="203200" cy="79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364" name="Oval 14">
              <a:extLst>
                <a:ext uri="{FF2B5EF4-FFF2-40B4-BE49-F238E27FC236}">
                  <a16:creationId xmlns:a16="http://schemas.microsoft.com/office/drawing/2014/main" id="{12CB2B5E-74D5-1247-86F8-7D424C4BD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7595" y="2896842"/>
              <a:ext cx="528046" cy="3047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cxnSp>
          <p:nvCxnSpPr>
            <p:cNvPr id="212365" name="Straight Connector 18">
              <a:extLst>
                <a:ext uri="{FF2B5EF4-FFF2-40B4-BE49-F238E27FC236}">
                  <a16:creationId xmlns:a16="http://schemas.microsoft.com/office/drawing/2014/main" id="{C9A493C6-7E3B-8F4B-9C35-7487DBD21B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13288" y="3051291"/>
              <a:ext cx="964307" cy="268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6" name="Straight Connector 516">
              <a:extLst>
                <a:ext uri="{FF2B5EF4-FFF2-40B4-BE49-F238E27FC236}">
                  <a16:creationId xmlns:a16="http://schemas.microsoft.com/office/drawing/2014/main" id="{EA165901-B4F4-9149-8D94-F5D1EF46D0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39457" y="3169615"/>
              <a:ext cx="691556" cy="78484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7" name="Straight Connector 515">
              <a:extLst>
                <a:ext uri="{FF2B5EF4-FFF2-40B4-BE49-F238E27FC236}">
                  <a16:creationId xmlns:a16="http://schemas.microsoft.com/office/drawing/2014/main" id="{8F5D51C1-226C-6041-A49C-77285E66A8F2}"/>
                </a:ext>
              </a:extLst>
            </p:cNvPr>
            <p:cNvCxnSpPr>
              <a:cxnSpLocks noChangeShapeType="1"/>
              <a:stCxn id="212404" idx="0"/>
            </p:cNvCxnSpPr>
            <p:nvPr/>
          </p:nvCxnSpPr>
          <p:spPr bwMode="auto">
            <a:xfrm flipV="1">
              <a:off x="3832888" y="4233720"/>
              <a:ext cx="190494" cy="14143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368" name="Oval 521">
              <a:extLst>
                <a:ext uri="{FF2B5EF4-FFF2-40B4-BE49-F238E27FC236}">
                  <a16:creationId xmlns:a16="http://schemas.microsoft.com/office/drawing/2014/main" id="{A11BC0A9-92CD-6445-B4EA-5AB7ECED0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543" y="3959560"/>
              <a:ext cx="528230" cy="30505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   </a:t>
              </a:r>
            </a:p>
          </p:txBody>
        </p:sp>
        <p:cxnSp>
          <p:nvCxnSpPr>
            <p:cNvPr id="212369" name="Straight Connector 519">
              <a:extLst>
                <a:ext uri="{FF2B5EF4-FFF2-40B4-BE49-F238E27FC236}">
                  <a16:creationId xmlns:a16="http://schemas.microsoft.com/office/drawing/2014/main" id="{0D76712C-6BAC-0F4F-83BA-864634AFEA71}"/>
                </a:ext>
              </a:extLst>
            </p:cNvPr>
            <p:cNvCxnSpPr>
              <a:cxnSpLocks noChangeShapeType="1"/>
              <a:stCxn id="212368" idx="6"/>
              <a:endCxn id="212602" idx="1"/>
            </p:cNvCxnSpPr>
            <p:nvPr/>
          </p:nvCxnSpPr>
          <p:spPr bwMode="auto">
            <a:xfrm flipV="1">
              <a:off x="4460773" y="3953940"/>
              <a:ext cx="770040" cy="15814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0" name="Straight Connector 520">
              <a:extLst>
                <a:ext uri="{FF2B5EF4-FFF2-40B4-BE49-F238E27FC236}">
                  <a16:creationId xmlns:a16="http://schemas.microsoft.com/office/drawing/2014/main" id="{BF1055A1-7731-DD4B-9C17-14D79C2BE2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92525" y="3789363"/>
              <a:ext cx="342828" cy="20501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1" name="Straight Connector 7">
              <a:extLst>
                <a:ext uri="{FF2B5EF4-FFF2-40B4-BE49-F238E27FC236}">
                  <a16:creationId xmlns:a16="http://schemas.microsoft.com/office/drawing/2014/main" id="{DD44BBBA-67CC-324B-82FA-1F06761240E6}"/>
                </a:ext>
              </a:extLst>
            </p:cNvPr>
            <p:cNvCxnSpPr>
              <a:cxnSpLocks noChangeShapeType="1"/>
              <a:stCxn id="212476" idx="5"/>
              <a:endCxn id="212600" idx="1"/>
            </p:cNvCxnSpPr>
            <p:nvPr/>
          </p:nvCxnSpPr>
          <p:spPr bwMode="auto">
            <a:xfrm>
              <a:off x="4876727" y="3633788"/>
              <a:ext cx="431873" cy="22237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2" name="Straight Connector 415">
              <a:extLst>
                <a:ext uri="{FF2B5EF4-FFF2-40B4-BE49-F238E27FC236}">
                  <a16:creationId xmlns:a16="http://schemas.microsoft.com/office/drawing/2014/main" id="{E5879C3B-C51B-F044-AB12-0AC49119D6A9}"/>
                </a:ext>
              </a:extLst>
            </p:cNvPr>
            <p:cNvCxnSpPr>
              <a:cxnSpLocks noChangeShapeType="1"/>
              <a:endCxn id="212436" idx="0"/>
            </p:cNvCxnSpPr>
            <p:nvPr/>
          </p:nvCxnSpPr>
          <p:spPr bwMode="auto">
            <a:xfrm flipH="1">
              <a:off x="2406650" y="3753813"/>
              <a:ext cx="282556" cy="511097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3" name="Straight Connector 523">
              <a:extLst>
                <a:ext uri="{FF2B5EF4-FFF2-40B4-BE49-F238E27FC236}">
                  <a16:creationId xmlns:a16="http://schemas.microsoft.com/office/drawing/2014/main" id="{38228BDF-4479-0A49-B534-DBFBE9AC9F97}"/>
                </a:ext>
              </a:extLst>
            </p:cNvPr>
            <p:cNvCxnSpPr>
              <a:cxnSpLocks noChangeShapeType="1"/>
              <a:stCxn id="212399" idx="0"/>
            </p:cNvCxnSpPr>
            <p:nvPr/>
          </p:nvCxnSpPr>
          <p:spPr bwMode="auto">
            <a:xfrm flipV="1">
              <a:off x="4307761" y="4626483"/>
              <a:ext cx="844015" cy="3042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374" name="Oval 6">
              <a:extLst>
                <a:ext uri="{FF2B5EF4-FFF2-40B4-BE49-F238E27FC236}">
                  <a16:creationId xmlns:a16="http://schemas.microsoft.com/office/drawing/2014/main" id="{E8F4E564-B0C5-094F-B054-D95E2EB4D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100" y="5359400"/>
              <a:ext cx="2044700" cy="381000"/>
            </a:xfrm>
            <a:prstGeom prst="ellipse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2375" name="Oval 517">
              <a:extLst>
                <a:ext uri="{FF2B5EF4-FFF2-40B4-BE49-F238E27FC236}">
                  <a16:creationId xmlns:a16="http://schemas.microsoft.com/office/drawing/2014/main" id="{3E941375-17AE-A444-BC58-27E4F58BCB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67569" y="3736182"/>
              <a:ext cx="1252537" cy="381000"/>
            </a:xfrm>
            <a:prstGeom prst="ellipse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cxnSp>
          <p:nvCxnSpPr>
            <p:cNvPr id="212376" name="Straight Connector 39941">
              <a:extLst>
                <a:ext uri="{FF2B5EF4-FFF2-40B4-BE49-F238E27FC236}">
                  <a16:creationId xmlns:a16="http://schemas.microsoft.com/office/drawing/2014/main" id="{88CB59FF-B4E1-3045-B6B9-87E198A0A2F4}"/>
                </a:ext>
              </a:extLst>
            </p:cNvPr>
            <p:cNvCxnSpPr>
              <a:cxnSpLocks noChangeShapeType="1"/>
              <a:stCxn id="212375" idx="0"/>
              <a:endCxn id="212464" idx="0"/>
            </p:cNvCxnSpPr>
            <p:nvPr/>
          </p:nvCxnSpPr>
          <p:spPr bwMode="auto">
            <a:xfrm flipV="1">
              <a:off x="1684338" y="3654425"/>
              <a:ext cx="758825" cy="2730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7" name="Straight Connector 524">
              <a:extLst>
                <a:ext uri="{FF2B5EF4-FFF2-40B4-BE49-F238E27FC236}">
                  <a16:creationId xmlns:a16="http://schemas.microsoft.com/office/drawing/2014/main" id="{54823C0A-DE8A-3A46-9135-EC29ADC3944E}"/>
                </a:ext>
              </a:extLst>
            </p:cNvPr>
            <p:cNvCxnSpPr>
              <a:cxnSpLocks noChangeShapeType="1"/>
              <a:endCxn id="212438" idx="1"/>
            </p:cNvCxnSpPr>
            <p:nvPr/>
          </p:nvCxnSpPr>
          <p:spPr bwMode="auto">
            <a:xfrm>
              <a:off x="1685925" y="4111625"/>
              <a:ext cx="466725" cy="2698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1973" name="Group 418">
            <a:extLst>
              <a:ext uri="{FF2B5EF4-FFF2-40B4-BE49-F238E27FC236}">
                <a16:creationId xmlns:a16="http://schemas.microsoft.com/office/drawing/2014/main" id="{64878C9C-88A7-1B45-89D7-909D79798F1A}"/>
              </a:ext>
            </a:extLst>
          </p:cNvPr>
          <p:cNvGrpSpPr>
            <a:grpSpLocks/>
          </p:cNvGrpSpPr>
          <p:nvPr/>
        </p:nvGrpSpPr>
        <p:grpSpPr bwMode="auto">
          <a:xfrm>
            <a:off x="1963738" y="4827588"/>
            <a:ext cx="874712" cy="506412"/>
            <a:chOff x="2889" y="1631"/>
            <a:chExt cx="980" cy="743"/>
          </a:xfrm>
        </p:grpSpPr>
        <p:sp>
          <p:nvSpPr>
            <p:cNvPr id="212304" name="Rectangle 419">
              <a:extLst>
                <a:ext uri="{FF2B5EF4-FFF2-40B4-BE49-F238E27FC236}">
                  <a16:creationId xmlns:a16="http://schemas.microsoft.com/office/drawing/2014/main" id="{33B94C50-17C9-004C-8B35-6F999C043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35249" name="AutoShape 420">
              <a:extLst>
                <a:ext uri="{FF2B5EF4-FFF2-40B4-BE49-F238E27FC236}">
                  <a16:creationId xmlns:a16="http://schemas.microsoft.com/office/drawing/2014/main" id="{2546187A-576B-DE46-A64B-440FC4856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4"/>
            </a:xfrm>
            <a:prstGeom prst="triangle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11974" name="Line 424">
            <a:extLst>
              <a:ext uri="{FF2B5EF4-FFF2-40B4-BE49-F238E27FC236}">
                <a16:creationId xmlns:a16="http://schemas.microsoft.com/office/drawing/2014/main" id="{2ADD125E-0DE3-4D46-882E-73961DE431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86051" y="5280026"/>
            <a:ext cx="14446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DAA6B4B-E4A2-4841-8AC1-82CFF7FBD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280" y="2197875"/>
            <a:ext cx="9113837" cy="1306512"/>
          </a:xfrm>
        </p:spPr>
        <p:txBody>
          <a:bodyPr/>
          <a:lstStyle/>
          <a:p>
            <a:pPr>
              <a:buSzPct val="100000"/>
              <a:buFont typeface="Wingdings" pitchFamily="2" charset="2"/>
              <a:buChar char="§"/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subscriber requests content from CDN</a:t>
            </a:r>
          </a:p>
        </p:txBody>
      </p:sp>
      <p:sp>
        <p:nvSpPr>
          <p:cNvPr id="673" name="Title 1">
            <a:extLst>
              <a:ext uri="{FF2B5EF4-FFF2-40B4-BE49-F238E27FC236}">
                <a16:creationId xmlns:a16="http://schemas.microsoft.com/office/drawing/2014/main" id="{21721E23-9F57-904C-BFCA-C4CD4A1EA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Content distribution </a:t>
            </a:r>
            <a:r>
              <a:rPr lang="en-US" altLang="en-US" dirty="0">
                <a:ea typeface="ＭＳ Ｐゴシック" panose="020B0600070205080204" pitchFamily="34" charset="-128"/>
              </a:rPr>
              <a:t>n</a:t>
            </a:r>
            <a:r>
              <a:rPr lang="en-US" altLang="en-US" sz="4400" dirty="0">
                <a:ea typeface="ＭＳ Ｐゴシック" panose="020B0600070205080204" pitchFamily="34" charset="-128"/>
              </a:rPr>
              <a:t>etworks (CDNs)</a:t>
            </a:r>
          </a:p>
        </p:txBody>
      </p:sp>
      <p:grpSp>
        <p:nvGrpSpPr>
          <p:cNvPr id="793" name="Group 792">
            <a:extLst>
              <a:ext uri="{FF2B5EF4-FFF2-40B4-BE49-F238E27FC236}">
                <a16:creationId xmlns:a16="http://schemas.microsoft.com/office/drawing/2014/main" id="{0F460B63-6ED8-F347-BBCA-6234C05E84AA}"/>
              </a:ext>
            </a:extLst>
          </p:cNvPr>
          <p:cNvGrpSpPr>
            <a:grpSpLocks/>
          </p:cNvGrpSpPr>
          <p:nvPr/>
        </p:nvGrpSpPr>
        <p:grpSpPr bwMode="auto">
          <a:xfrm>
            <a:off x="4745038" y="5776913"/>
            <a:ext cx="349250" cy="679450"/>
            <a:chOff x="7923189" y="2486664"/>
            <a:chExt cx="360377" cy="884585"/>
          </a:xfrm>
        </p:grpSpPr>
        <p:pic>
          <p:nvPicPr>
            <p:cNvPr id="212270" name="Picture 3">
              <a:extLst>
                <a:ext uri="{FF2B5EF4-FFF2-40B4-BE49-F238E27FC236}">
                  <a16:creationId xmlns:a16="http://schemas.microsoft.com/office/drawing/2014/main" id="{C6D635F6-BB30-AA4D-BE52-460EABB84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271" name="Group 950">
              <a:extLst>
                <a:ext uri="{FF2B5EF4-FFF2-40B4-BE49-F238E27FC236}">
                  <a16:creationId xmlns:a16="http://schemas.microsoft.com/office/drawing/2014/main" id="{59A02A58-675C-9B46-A67F-C1008EA98B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272" name="Freeform 951">
                <a:extLst>
                  <a:ext uri="{FF2B5EF4-FFF2-40B4-BE49-F238E27FC236}">
                    <a16:creationId xmlns:a16="http://schemas.microsoft.com/office/drawing/2014/main" id="{DB6BE476-FB59-564D-A7CD-F63CB4F03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73" name="Rectangle 952">
                <a:extLst>
                  <a:ext uri="{FF2B5EF4-FFF2-40B4-BE49-F238E27FC236}">
                    <a16:creationId xmlns:a16="http://schemas.microsoft.com/office/drawing/2014/main" id="{97AAE496-AF52-7646-BE1B-C5175383B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74" name="Freeform 953">
                <a:extLst>
                  <a:ext uri="{FF2B5EF4-FFF2-40B4-BE49-F238E27FC236}">
                    <a16:creationId xmlns:a16="http://schemas.microsoft.com/office/drawing/2014/main" id="{78FEEF1E-CBB8-154D-9E0A-4C30741DF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75" name="Freeform 954">
                <a:extLst>
                  <a:ext uri="{FF2B5EF4-FFF2-40B4-BE49-F238E27FC236}">
                    <a16:creationId xmlns:a16="http://schemas.microsoft.com/office/drawing/2014/main" id="{064546A9-BF2A-C14D-B11A-3FF7F8D60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76" name="Rectangle 955">
                <a:extLst>
                  <a:ext uri="{FF2B5EF4-FFF2-40B4-BE49-F238E27FC236}">
                    <a16:creationId xmlns:a16="http://schemas.microsoft.com/office/drawing/2014/main" id="{A14329CB-23B1-7B4E-8E21-1EBE2CA83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77" name="Group 956">
                <a:extLst>
                  <a:ext uri="{FF2B5EF4-FFF2-40B4-BE49-F238E27FC236}">
                    <a16:creationId xmlns:a16="http://schemas.microsoft.com/office/drawing/2014/main" id="{ABBB6008-BA37-504A-BF1C-773E127FD1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302" name="AutoShape 957">
                  <a:extLst>
                    <a:ext uri="{FF2B5EF4-FFF2-40B4-BE49-F238E27FC236}">
                      <a16:creationId xmlns:a16="http://schemas.microsoft.com/office/drawing/2014/main" id="{BBAE6B6F-A278-9C4B-9012-71D473E843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303" name="AutoShape 958">
                  <a:extLst>
                    <a:ext uri="{FF2B5EF4-FFF2-40B4-BE49-F238E27FC236}">
                      <a16:creationId xmlns:a16="http://schemas.microsoft.com/office/drawing/2014/main" id="{D5A328A7-1DE3-2945-A17E-0EFC3C10CE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78" name="Rectangle 959">
                <a:extLst>
                  <a:ext uri="{FF2B5EF4-FFF2-40B4-BE49-F238E27FC236}">
                    <a16:creationId xmlns:a16="http://schemas.microsoft.com/office/drawing/2014/main" id="{E94A5BB5-420E-DC4D-9F7A-0609BE927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79" name="Group 960">
                <a:extLst>
                  <a:ext uri="{FF2B5EF4-FFF2-40B4-BE49-F238E27FC236}">
                    <a16:creationId xmlns:a16="http://schemas.microsoft.com/office/drawing/2014/main" id="{3D4E0B35-7745-E646-B62C-A5C8F87D53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300" name="AutoShape 961">
                  <a:extLst>
                    <a:ext uri="{FF2B5EF4-FFF2-40B4-BE49-F238E27FC236}">
                      <a16:creationId xmlns:a16="http://schemas.microsoft.com/office/drawing/2014/main" id="{8FC74A8B-A6FF-B244-8B1B-563D2AB45C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301" name="AutoShape 962">
                  <a:extLst>
                    <a:ext uri="{FF2B5EF4-FFF2-40B4-BE49-F238E27FC236}">
                      <a16:creationId xmlns:a16="http://schemas.microsoft.com/office/drawing/2014/main" id="{C7F8F30F-76CD-9F4D-89A1-5C6AA373A5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80" name="Rectangle 963">
                <a:extLst>
                  <a:ext uri="{FF2B5EF4-FFF2-40B4-BE49-F238E27FC236}">
                    <a16:creationId xmlns:a16="http://schemas.microsoft.com/office/drawing/2014/main" id="{54329010-4880-A040-AD13-FB0ED9120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81" name="Rectangle 964">
                <a:extLst>
                  <a:ext uri="{FF2B5EF4-FFF2-40B4-BE49-F238E27FC236}">
                    <a16:creationId xmlns:a16="http://schemas.microsoft.com/office/drawing/2014/main" id="{F146D8E2-272F-AD4F-9647-0F00A3C6C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82" name="Group 965">
                <a:extLst>
                  <a:ext uri="{FF2B5EF4-FFF2-40B4-BE49-F238E27FC236}">
                    <a16:creationId xmlns:a16="http://schemas.microsoft.com/office/drawing/2014/main" id="{49F50C06-AA65-234D-A544-F6D40F37DA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298" name="AutoShape 966">
                  <a:extLst>
                    <a:ext uri="{FF2B5EF4-FFF2-40B4-BE49-F238E27FC236}">
                      <a16:creationId xmlns:a16="http://schemas.microsoft.com/office/drawing/2014/main" id="{34251BE9-6C6E-D04E-82DB-F51792556F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299" name="AutoShape 967">
                  <a:extLst>
                    <a:ext uri="{FF2B5EF4-FFF2-40B4-BE49-F238E27FC236}">
                      <a16:creationId xmlns:a16="http://schemas.microsoft.com/office/drawing/2014/main" id="{9D9A0088-82D8-4746-A7D1-565EE50033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83" name="Freeform 968">
                <a:extLst>
                  <a:ext uri="{FF2B5EF4-FFF2-40B4-BE49-F238E27FC236}">
                    <a16:creationId xmlns:a16="http://schemas.microsoft.com/office/drawing/2014/main" id="{03A5D088-1D4E-204F-A05A-E1A04117E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84" name="Group 969">
                <a:extLst>
                  <a:ext uri="{FF2B5EF4-FFF2-40B4-BE49-F238E27FC236}">
                    <a16:creationId xmlns:a16="http://schemas.microsoft.com/office/drawing/2014/main" id="{45751AFB-3CB8-E54E-A420-3ACBD2CD82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296" name="AutoShape 970">
                  <a:extLst>
                    <a:ext uri="{FF2B5EF4-FFF2-40B4-BE49-F238E27FC236}">
                      <a16:creationId xmlns:a16="http://schemas.microsoft.com/office/drawing/2014/main" id="{4879D096-1F5A-AB4B-8699-DC85555DF6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297" name="AutoShape 971">
                  <a:extLst>
                    <a:ext uri="{FF2B5EF4-FFF2-40B4-BE49-F238E27FC236}">
                      <a16:creationId xmlns:a16="http://schemas.microsoft.com/office/drawing/2014/main" id="{2020F25C-85BE-E041-A122-B889A1FC75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85" name="Rectangle 972">
                <a:extLst>
                  <a:ext uri="{FF2B5EF4-FFF2-40B4-BE49-F238E27FC236}">
                    <a16:creationId xmlns:a16="http://schemas.microsoft.com/office/drawing/2014/main" id="{51EEB386-9A5D-8143-9E96-9E2A9E93C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86" name="Freeform 973">
                <a:extLst>
                  <a:ext uri="{FF2B5EF4-FFF2-40B4-BE49-F238E27FC236}">
                    <a16:creationId xmlns:a16="http://schemas.microsoft.com/office/drawing/2014/main" id="{0B1578A9-2AA4-BD43-968E-863FA89B7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87" name="Freeform 974">
                <a:extLst>
                  <a:ext uri="{FF2B5EF4-FFF2-40B4-BE49-F238E27FC236}">
                    <a16:creationId xmlns:a16="http://schemas.microsoft.com/office/drawing/2014/main" id="{0D66B690-4369-6843-AC31-6837F93D4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88" name="Oval 975">
                <a:extLst>
                  <a:ext uri="{FF2B5EF4-FFF2-40B4-BE49-F238E27FC236}">
                    <a16:creationId xmlns:a16="http://schemas.microsoft.com/office/drawing/2014/main" id="{EA324AF1-34AF-944A-B93E-B7199E644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89" name="Freeform 976">
                <a:extLst>
                  <a:ext uri="{FF2B5EF4-FFF2-40B4-BE49-F238E27FC236}">
                    <a16:creationId xmlns:a16="http://schemas.microsoft.com/office/drawing/2014/main" id="{10570BA8-EB42-3F43-AEF6-B1A43EC38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90" name="AutoShape 977">
                <a:extLst>
                  <a:ext uri="{FF2B5EF4-FFF2-40B4-BE49-F238E27FC236}">
                    <a16:creationId xmlns:a16="http://schemas.microsoft.com/office/drawing/2014/main" id="{A02D527D-524E-5148-9599-FEFBEDBBA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91" name="AutoShape 978">
                <a:extLst>
                  <a:ext uri="{FF2B5EF4-FFF2-40B4-BE49-F238E27FC236}">
                    <a16:creationId xmlns:a16="http://schemas.microsoft.com/office/drawing/2014/main" id="{62A7C374-701B-C84E-8D0A-330805A21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92" name="Oval 979">
                <a:extLst>
                  <a:ext uri="{FF2B5EF4-FFF2-40B4-BE49-F238E27FC236}">
                    <a16:creationId xmlns:a16="http://schemas.microsoft.com/office/drawing/2014/main" id="{641B2959-5FF9-8242-8CA2-86E1B7EF1D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93" name="Oval 980">
                <a:extLst>
                  <a:ext uri="{FF2B5EF4-FFF2-40B4-BE49-F238E27FC236}">
                    <a16:creationId xmlns:a16="http://schemas.microsoft.com/office/drawing/2014/main" id="{DF26E7E9-F21E-5042-88DE-2D51E4D2A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94" name="Oval 981">
                <a:extLst>
                  <a:ext uri="{FF2B5EF4-FFF2-40B4-BE49-F238E27FC236}">
                    <a16:creationId xmlns:a16="http://schemas.microsoft.com/office/drawing/2014/main" id="{E0268560-5AEC-064D-8B59-F87E954E8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95" name="Rectangle 982">
                <a:extLst>
                  <a:ext uri="{FF2B5EF4-FFF2-40B4-BE49-F238E27FC236}">
                    <a16:creationId xmlns:a16="http://schemas.microsoft.com/office/drawing/2014/main" id="{902ABD3D-7CF5-C146-88D3-3E605B61B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</p:grpSp>
      <p:grpSp>
        <p:nvGrpSpPr>
          <p:cNvPr id="828" name="Group 827">
            <a:extLst>
              <a:ext uri="{FF2B5EF4-FFF2-40B4-BE49-F238E27FC236}">
                <a16:creationId xmlns:a16="http://schemas.microsoft.com/office/drawing/2014/main" id="{FD173FB9-420D-9E49-8542-9E15A51B5B09}"/>
              </a:ext>
            </a:extLst>
          </p:cNvPr>
          <p:cNvGrpSpPr>
            <a:grpSpLocks/>
          </p:cNvGrpSpPr>
          <p:nvPr/>
        </p:nvGrpSpPr>
        <p:grpSpPr bwMode="auto">
          <a:xfrm>
            <a:off x="5911851" y="3556000"/>
            <a:ext cx="347663" cy="679450"/>
            <a:chOff x="7923189" y="2486664"/>
            <a:chExt cx="360377" cy="884585"/>
          </a:xfrm>
        </p:grpSpPr>
        <p:pic>
          <p:nvPicPr>
            <p:cNvPr id="212236" name="Picture 3">
              <a:extLst>
                <a:ext uri="{FF2B5EF4-FFF2-40B4-BE49-F238E27FC236}">
                  <a16:creationId xmlns:a16="http://schemas.microsoft.com/office/drawing/2014/main" id="{90425795-A848-3A47-92DB-4B71A439E4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237" name="Group 950">
              <a:extLst>
                <a:ext uri="{FF2B5EF4-FFF2-40B4-BE49-F238E27FC236}">
                  <a16:creationId xmlns:a16="http://schemas.microsoft.com/office/drawing/2014/main" id="{7B27B3BB-E951-9C4A-930D-20B82F3415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238" name="Freeform 951">
                <a:extLst>
                  <a:ext uri="{FF2B5EF4-FFF2-40B4-BE49-F238E27FC236}">
                    <a16:creationId xmlns:a16="http://schemas.microsoft.com/office/drawing/2014/main" id="{5033C289-EBE7-F848-A6AE-24C3C3AB1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39" name="Rectangle 952">
                <a:extLst>
                  <a:ext uri="{FF2B5EF4-FFF2-40B4-BE49-F238E27FC236}">
                    <a16:creationId xmlns:a16="http://schemas.microsoft.com/office/drawing/2014/main" id="{77C6B579-50BF-3B4F-A9D7-6554742C2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40" name="Freeform 953">
                <a:extLst>
                  <a:ext uri="{FF2B5EF4-FFF2-40B4-BE49-F238E27FC236}">
                    <a16:creationId xmlns:a16="http://schemas.microsoft.com/office/drawing/2014/main" id="{FF2FDFD9-CD89-314D-B9A1-9F93F6EF0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41" name="Freeform 954">
                <a:extLst>
                  <a:ext uri="{FF2B5EF4-FFF2-40B4-BE49-F238E27FC236}">
                    <a16:creationId xmlns:a16="http://schemas.microsoft.com/office/drawing/2014/main" id="{2A85F77C-9CD7-1340-B6C7-E191256EF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42" name="Rectangle 955">
                <a:extLst>
                  <a:ext uri="{FF2B5EF4-FFF2-40B4-BE49-F238E27FC236}">
                    <a16:creationId xmlns:a16="http://schemas.microsoft.com/office/drawing/2014/main" id="{B001DC54-DB13-4B42-8FE5-F8CB8979B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43" name="Group 956">
                <a:extLst>
                  <a:ext uri="{FF2B5EF4-FFF2-40B4-BE49-F238E27FC236}">
                    <a16:creationId xmlns:a16="http://schemas.microsoft.com/office/drawing/2014/main" id="{F307D979-FCCD-E64A-947D-6475D5D531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268" name="AutoShape 957">
                  <a:extLst>
                    <a:ext uri="{FF2B5EF4-FFF2-40B4-BE49-F238E27FC236}">
                      <a16:creationId xmlns:a16="http://schemas.microsoft.com/office/drawing/2014/main" id="{283264BF-AD70-D540-9407-216C36471C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269" name="AutoShape 958">
                  <a:extLst>
                    <a:ext uri="{FF2B5EF4-FFF2-40B4-BE49-F238E27FC236}">
                      <a16:creationId xmlns:a16="http://schemas.microsoft.com/office/drawing/2014/main" id="{DCC2AABB-6D70-B348-A2EA-B6234E7A9F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44" name="Rectangle 959">
                <a:extLst>
                  <a:ext uri="{FF2B5EF4-FFF2-40B4-BE49-F238E27FC236}">
                    <a16:creationId xmlns:a16="http://schemas.microsoft.com/office/drawing/2014/main" id="{07023E65-53C3-0540-B684-1268D0C08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45" name="Group 960">
                <a:extLst>
                  <a:ext uri="{FF2B5EF4-FFF2-40B4-BE49-F238E27FC236}">
                    <a16:creationId xmlns:a16="http://schemas.microsoft.com/office/drawing/2014/main" id="{0122A50B-D2CA-7D4E-A10A-A1D62BC5F6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266" name="AutoShape 961">
                  <a:extLst>
                    <a:ext uri="{FF2B5EF4-FFF2-40B4-BE49-F238E27FC236}">
                      <a16:creationId xmlns:a16="http://schemas.microsoft.com/office/drawing/2014/main" id="{B6781CF3-69CF-0F44-A5BE-A0BAE8C18F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267" name="AutoShape 962">
                  <a:extLst>
                    <a:ext uri="{FF2B5EF4-FFF2-40B4-BE49-F238E27FC236}">
                      <a16:creationId xmlns:a16="http://schemas.microsoft.com/office/drawing/2014/main" id="{969E0336-AAFA-7A4F-BA7F-D3F8604DEA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46" name="Rectangle 963">
                <a:extLst>
                  <a:ext uri="{FF2B5EF4-FFF2-40B4-BE49-F238E27FC236}">
                    <a16:creationId xmlns:a16="http://schemas.microsoft.com/office/drawing/2014/main" id="{4D89ED35-E659-664A-B10E-59BABA71A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47" name="Rectangle 964">
                <a:extLst>
                  <a:ext uri="{FF2B5EF4-FFF2-40B4-BE49-F238E27FC236}">
                    <a16:creationId xmlns:a16="http://schemas.microsoft.com/office/drawing/2014/main" id="{5EF7E283-572F-1F46-9FE8-78C8353E0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48" name="Group 965">
                <a:extLst>
                  <a:ext uri="{FF2B5EF4-FFF2-40B4-BE49-F238E27FC236}">
                    <a16:creationId xmlns:a16="http://schemas.microsoft.com/office/drawing/2014/main" id="{E00FE29F-6519-8D48-A0C8-DD298702A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264" name="AutoShape 966">
                  <a:extLst>
                    <a:ext uri="{FF2B5EF4-FFF2-40B4-BE49-F238E27FC236}">
                      <a16:creationId xmlns:a16="http://schemas.microsoft.com/office/drawing/2014/main" id="{EA079B44-83A2-FA4D-9076-317C7FFEDE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265" name="AutoShape 967">
                  <a:extLst>
                    <a:ext uri="{FF2B5EF4-FFF2-40B4-BE49-F238E27FC236}">
                      <a16:creationId xmlns:a16="http://schemas.microsoft.com/office/drawing/2014/main" id="{8C117DA6-5F38-3041-B5DB-50F0F1014C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49" name="Freeform 968">
                <a:extLst>
                  <a:ext uri="{FF2B5EF4-FFF2-40B4-BE49-F238E27FC236}">
                    <a16:creationId xmlns:a16="http://schemas.microsoft.com/office/drawing/2014/main" id="{0CC5EDB9-BF34-0249-A545-5721A8460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50" name="Group 969">
                <a:extLst>
                  <a:ext uri="{FF2B5EF4-FFF2-40B4-BE49-F238E27FC236}">
                    <a16:creationId xmlns:a16="http://schemas.microsoft.com/office/drawing/2014/main" id="{6E1330CB-ECAA-1B49-ACA9-C508640CD4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262" name="AutoShape 970">
                  <a:extLst>
                    <a:ext uri="{FF2B5EF4-FFF2-40B4-BE49-F238E27FC236}">
                      <a16:creationId xmlns:a16="http://schemas.microsoft.com/office/drawing/2014/main" id="{C6558777-A4A1-C646-8E74-917A3274C4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263" name="AutoShape 971">
                  <a:extLst>
                    <a:ext uri="{FF2B5EF4-FFF2-40B4-BE49-F238E27FC236}">
                      <a16:creationId xmlns:a16="http://schemas.microsoft.com/office/drawing/2014/main" id="{6DCCB63F-4676-FA47-B3AD-6CC1AEA10E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51" name="Rectangle 972">
                <a:extLst>
                  <a:ext uri="{FF2B5EF4-FFF2-40B4-BE49-F238E27FC236}">
                    <a16:creationId xmlns:a16="http://schemas.microsoft.com/office/drawing/2014/main" id="{8C0E6A33-5A00-3140-A409-5527D4414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52" name="Freeform 973">
                <a:extLst>
                  <a:ext uri="{FF2B5EF4-FFF2-40B4-BE49-F238E27FC236}">
                    <a16:creationId xmlns:a16="http://schemas.microsoft.com/office/drawing/2014/main" id="{55371F00-39A2-7C47-81C6-A2FE626C9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53" name="Freeform 974">
                <a:extLst>
                  <a:ext uri="{FF2B5EF4-FFF2-40B4-BE49-F238E27FC236}">
                    <a16:creationId xmlns:a16="http://schemas.microsoft.com/office/drawing/2014/main" id="{B7196671-27D9-0047-BDD1-2B6410E40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54" name="Oval 975">
                <a:extLst>
                  <a:ext uri="{FF2B5EF4-FFF2-40B4-BE49-F238E27FC236}">
                    <a16:creationId xmlns:a16="http://schemas.microsoft.com/office/drawing/2014/main" id="{EFC22A25-5441-8F4F-BDA4-0DE691080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55" name="Freeform 976">
                <a:extLst>
                  <a:ext uri="{FF2B5EF4-FFF2-40B4-BE49-F238E27FC236}">
                    <a16:creationId xmlns:a16="http://schemas.microsoft.com/office/drawing/2014/main" id="{4826D924-9056-EA4B-A7A3-D23BC1DEB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56" name="AutoShape 977">
                <a:extLst>
                  <a:ext uri="{FF2B5EF4-FFF2-40B4-BE49-F238E27FC236}">
                    <a16:creationId xmlns:a16="http://schemas.microsoft.com/office/drawing/2014/main" id="{520B3BCF-295E-094B-8D59-AFBB8842A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57" name="AutoShape 978">
                <a:extLst>
                  <a:ext uri="{FF2B5EF4-FFF2-40B4-BE49-F238E27FC236}">
                    <a16:creationId xmlns:a16="http://schemas.microsoft.com/office/drawing/2014/main" id="{6D12D94D-F27B-0E4A-9F7C-D6E95D960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58" name="Oval 979">
                <a:extLst>
                  <a:ext uri="{FF2B5EF4-FFF2-40B4-BE49-F238E27FC236}">
                    <a16:creationId xmlns:a16="http://schemas.microsoft.com/office/drawing/2014/main" id="{807B1B62-B16D-8D4B-8BD9-5DF1512A8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59" name="Oval 980">
                <a:extLst>
                  <a:ext uri="{FF2B5EF4-FFF2-40B4-BE49-F238E27FC236}">
                    <a16:creationId xmlns:a16="http://schemas.microsoft.com/office/drawing/2014/main" id="{ADE21467-D624-904E-838D-70813E94C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60" name="Oval 981">
                <a:extLst>
                  <a:ext uri="{FF2B5EF4-FFF2-40B4-BE49-F238E27FC236}">
                    <a16:creationId xmlns:a16="http://schemas.microsoft.com/office/drawing/2014/main" id="{BCA56903-72E4-7C4E-9D04-96A1C7CA7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61" name="Rectangle 982">
                <a:extLst>
                  <a:ext uri="{FF2B5EF4-FFF2-40B4-BE49-F238E27FC236}">
                    <a16:creationId xmlns:a16="http://schemas.microsoft.com/office/drawing/2014/main" id="{BC789B8C-4E82-B640-9321-FB2652EB2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</p:grpSp>
      <p:grpSp>
        <p:nvGrpSpPr>
          <p:cNvPr id="863" name="Group 862">
            <a:extLst>
              <a:ext uri="{FF2B5EF4-FFF2-40B4-BE49-F238E27FC236}">
                <a16:creationId xmlns:a16="http://schemas.microsoft.com/office/drawing/2014/main" id="{B67E4C73-2DDE-0644-8B08-03343E467221}"/>
              </a:ext>
            </a:extLst>
          </p:cNvPr>
          <p:cNvGrpSpPr>
            <a:grpSpLocks/>
          </p:cNvGrpSpPr>
          <p:nvPr/>
        </p:nvGrpSpPr>
        <p:grpSpPr bwMode="auto">
          <a:xfrm>
            <a:off x="6608763" y="5611814"/>
            <a:ext cx="347662" cy="681037"/>
            <a:chOff x="7923189" y="2486664"/>
            <a:chExt cx="360377" cy="884585"/>
          </a:xfrm>
        </p:grpSpPr>
        <p:pic>
          <p:nvPicPr>
            <p:cNvPr id="212202" name="Picture 3">
              <a:extLst>
                <a:ext uri="{FF2B5EF4-FFF2-40B4-BE49-F238E27FC236}">
                  <a16:creationId xmlns:a16="http://schemas.microsoft.com/office/drawing/2014/main" id="{6BE77C42-6E06-D245-9F37-1EF256CCBB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203" name="Group 950">
              <a:extLst>
                <a:ext uri="{FF2B5EF4-FFF2-40B4-BE49-F238E27FC236}">
                  <a16:creationId xmlns:a16="http://schemas.microsoft.com/office/drawing/2014/main" id="{2D8EE99D-8E17-8845-94FD-64E4F97576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204" name="Freeform 951">
                <a:extLst>
                  <a:ext uri="{FF2B5EF4-FFF2-40B4-BE49-F238E27FC236}">
                    <a16:creationId xmlns:a16="http://schemas.microsoft.com/office/drawing/2014/main" id="{6F3FE0D4-A2DA-D34C-A4AD-632E7C043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05" name="Rectangle 952">
                <a:extLst>
                  <a:ext uri="{FF2B5EF4-FFF2-40B4-BE49-F238E27FC236}">
                    <a16:creationId xmlns:a16="http://schemas.microsoft.com/office/drawing/2014/main" id="{9B968662-8399-C947-A725-3C2079D16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06" name="Freeform 953">
                <a:extLst>
                  <a:ext uri="{FF2B5EF4-FFF2-40B4-BE49-F238E27FC236}">
                    <a16:creationId xmlns:a16="http://schemas.microsoft.com/office/drawing/2014/main" id="{6FF771FD-7D10-FE46-814D-5741EB171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07" name="Freeform 954">
                <a:extLst>
                  <a:ext uri="{FF2B5EF4-FFF2-40B4-BE49-F238E27FC236}">
                    <a16:creationId xmlns:a16="http://schemas.microsoft.com/office/drawing/2014/main" id="{47B7976F-E40D-504C-9923-5650F7F50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08" name="Rectangle 955">
                <a:extLst>
                  <a:ext uri="{FF2B5EF4-FFF2-40B4-BE49-F238E27FC236}">
                    <a16:creationId xmlns:a16="http://schemas.microsoft.com/office/drawing/2014/main" id="{D61E8183-E04F-F349-944A-852A5E098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09" name="Group 956">
                <a:extLst>
                  <a:ext uri="{FF2B5EF4-FFF2-40B4-BE49-F238E27FC236}">
                    <a16:creationId xmlns:a16="http://schemas.microsoft.com/office/drawing/2014/main" id="{05AC9BA8-A48D-914F-8353-9911B2724B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234" name="AutoShape 957">
                  <a:extLst>
                    <a:ext uri="{FF2B5EF4-FFF2-40B4-BE49-F238E27FC236}">
                      <a16:creationId xmlns:a16="http://schemas.microsoft.com/office/drawing/2014/main" id="{3F913976-31DA-6747-B323-80805A82D8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235" name="AutoShape 958">
                  <a:extLst>
                    <a:ext uri="{FF2B5EF4-FFF2-40B4-BE49-F238E27FC236}">
                      <a16:creationId xmlns:a16="http://schemas.microsoft.com/office/drawing/2014/main" id="{268B330D-5EC4-4F41-A9C9-73694EE3B9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10" name="Rectangle 959">
                <a:extLst>
                  <a:ext uri="{FF2B5EF4-FFF2-40B4-BE49-F238E27FC236}">
                    <a16:creationId xmlns:a16="http://schemas.microsoft.com/office/drawing/2014/main" id="{F126082E-80A4-F148-B67A-5F8B0C9C9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11" name="Group 960">
                <a:extLst>
                  <a:ext uri="{FF2B5EF4-FFF2-40B4-BE49-F238E27FC236}">
                    <a16:creationId xmlns:a16="http://schemas.microsoft.com/office/drawing/2014/main" id="{F4E60FF0-40E9-0743-8AB9-132F35646F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232" name="AutoShape 961">
                  <a:extLst>
                    <a:ext uri="{FF2B5EF4-FFF2-40B4-BE49-F238E27FC236}">
                      <a16:creationId xmlns:a16="http://schemas.microsoft.com/office/drawing/2014/main" id="{5D38D0E1-95B8-7644-916C-223FF4B01D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233" name="AutoShape 962">
                  <a:extLst>
                    <a:ext uri="{FF2B5EF4-FFF2-40B4-BE49-F238E27FC236}">
                      <a16:creationId xmlns:a16="http://schemas.microsoft.com/office/drawing/2014/main" id="{228AF174-642C-DA45-8700-9B23D5A60F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12" name="Rectangle 963">
                <a:extLst>
                  <a:ext uri="{FF2B5EF4-FFF2-40B4-BE49-F238E27FC236}">
                    <a16:creationId xmlns:a16="http://schemas.microsoft.com/office/drawing/2014/main" id="{CF598B88-9E11-634B-8D65-DC6DF3DBC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13" name="Rectangle 964">
                <a:extLst>
                  <a:ext uri="{FF2B5EF4-FFF2-40B4-BE49-F238E27FC236}">
                    <a16:creationId xmlns:a16="http://schemas.microsoft.com/office/drawing/2014/main" id="{3DAF1C69-3CE3-2C41-BA83-14BA52052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14" name="Group 965">
                <a:extLst>
                  <a:ext uri="{FF2B5EF4-FFF2-40B4-BE49-F238E27FC236}">
                    <a16:creationId xmlns:a16="http://schemas.microsoft.com/office/drawing/2014/main" id="{7B9A1861-AEA3-F045-AD80-7CE3F47B2E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230" name="AutoShape 966">
                  <a:extLst>
                    <a:ext uri="{FF2B5EF4-FFF2-40B4-BE49-F238E27FC236}">
                      <a16:creationId xmlns:a16="http://schemas.microsoft.com/office/drawing/2014/main" id="{B5264E03-832D-0442-AA60-A277EBB256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231" name="AutoShape 967">
                  <a:extLst>
                    <a:ext uri="{FF2B5EF4-FFF2-40B4-BE49-F238E27FC236}">
                      <a16:creationId xmlns:a16="http://schemas.microsoft.com/office/drawing/2014/main" id="{BC5DFBD9-986C-9546-8DFA-938688D9C6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15" name="Freeform 968">
                <a:extLst>
                  <a:ext uri="{FF2B5EF4-FFF2-40B4-BE49-F238E27FC236}">
                    <a16:creationId xmlns:a16="http://schemas.microsoft.com/office/drawing/2014/main" id="{17C79002-8148-4349-81F7-D0445F6C5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216" name="Group 969">
                <a:extLst>
                  <a:ext uri="{FF2B5EF4-FFF2-40B4-BE49-F238E27FC236}">
                    <a16:creationId xmlns:a16="http://schemas.microsoft.com/office/drawing/2014/main" id="{BCA5C138-F65F-2545-ABFC-EC5A6979BC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228" name="AutoShape 970">
                  <a:extLst>
                    <a:ext uri="{FF2B5EF4-FFF2-40B4-BE49-F238E27FC236}">
                      <a16:creationId xmlns:a16="http://schemas.microsoft.com/office/drawing/2014/main" id="{A4C75F99-C790-654E-A3EF-2597B53BC6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229" name="AutoShape 971">
                  <a:extLst>
                    <a:ext uri="{FF2B5EF4-FFF2-40B4-BE49-F238E27FC236}">
                      <a16:creationId xmlns:a16="http://schemas.microsoft.com/office/drawing/2014/main" id="{DC4E3392-CF09-9F4D-8083-86B7B49CE4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217" name="Rectangle 972">
                <a:extLst>
                  <a:ext uri="{FF2B5EF4-FFF2-40B4-BE49-F238E27FC236}">
                    <a16:creationId xmlns:a16="http://schemas.microsoft.com/office/drawing/2014/main" id="{8AEF6CD3-3A6F-724B-ADAB-C671D4892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18" name="Freeform 973">
                <a:extLst>
                  <a:ext uri="{FF2B5EF4-FFF2-40B4-BE49-F238E27FC236}">
                    <a16:creationId xmlns:a16="http://schemas.microsoft.com/office/drawing/2014/main" id="{9BBA2597-DB7B-AE46-A90F-87B6493FC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19" name="Freeform 974">
                <a:extLst>
                  <a:ext uri="{FF2B5EF4-FFF2-40B4-BE49-F238E27FC236}">
                    <a16:creationId xmlns:a16="http://schemas.microsoft.com/office/drawing/2014/main" id="{25FCD4A9-4884-DD44-A180-0BFA16E16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20" name="Oval 975">
                <a:extLst>
                  <a:ext uri="{FF2B5EF4-FFF2-40B4-BE49-F238E27FC236}">
                    <a16:creationId xmlns:a16="http://schemas.microsoft.com/office/drawing/2014/main" id="{E681610F-842C-3E44-8DBD-486A7E47DA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21" name="Freeform 976">
                <a:extLst>
                  <a:ext uri="{FF2B5EF4-FFF2-40B4-BE49-F238E27FC236}">
                    <a16:creationId xmlns:a16="http://schemas.microsoft.com/office/drawing/2014/main" id="{9EEC1478-561A-DE4F-ADD8-E95A681EB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22" name="AutoShape 977">
                <a:extLst>
                  <a:ext uri="{FF2B5EF4-FFF2-40B4-BE49-F238E27FC236}">
                    <a16:creationId xmlns:a16="http://schemas.microsoft.com/office/drawing/2014/main" id="{D655FF6C-082E-CF4D-B0BC-6AE679FE0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23" name="AutoShape 978">
                <a:extLst>
                  <a:ext uri="{FF2B5EF4-FFF2-40B4-BE49-F238E27FC236}">
                    <a16:creationId xmlns:a16="http://schemas.microsoft.com/office/drawing/2014/main" id="{23BC460A-708D-1748-BBB0-A8F3360ED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24" name="Oval 979">
                <a:extLst>
                  <a:ext uri="{FF2B5EF4-FFF2-40B4-BE49-F238E27FC236}">
                    <a16:creationId xmlns:a16="http://schemas.microsoft.com/office/drawing/2014/main" id="{56D8CE25-AF6D-274E-83E8-370B8A28A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25" name="Oval 980">
                <a:extLst>
                  <a:ext uri="{FF2B5EF4-FFF2-40B4-BE49-F238E27FC236}">
                    <a16:creationId xmlns:a16="http://schemas.microsoft.com/office/drawing/2014/main" id="{A5B49612-4308-FD40-8B73-6D4D3A7C5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26" name="Oval 981">
                <a:extLst>
                  <a:ext uri="{FF2B5EF4-FFF2-40B4-BE49-F238E27FC236}">
                    <a16:creationId xmlns:a16="http://schemas.microsoft.com/office/drawing/2014/main" id="{BE2B8944-FFDF-6545-A30D-61506BE12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227" name="Rectangle 982">
                <a:extLst>
                  <a:ext uri="{FF2B5EF4-FFF2-40B4-BE49-F238E27FC236}">
                    <a16:creationId xmlns:a16="http://schemas.microsoft.com/office/drawing/2014/main" id="{7320C232-24CD-644E-AA66-E1EC4338BB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</p:grpSp>
      <p:grpSp>
        <p:nvGrpSpPr>
          <p:cNvPr id="898" name="Group 897">
            <a:extLst>
              <a:ext uri="{FF2B5EF4-FFF2-40B4-BE49-F238E27FC236}">
                <a16:creationId xmlns:a16="http://schemas.microsoft.com/office/drawing/2014/main" id="{598C6C67-F8C4-A042-A92C-2B94B91C364A}"/>
              </a:ext>
            </a:extLst>
          </p:cNvPr>
          <p:cNvGrpSpPr>
            <a:grpSpLocks/>
          </p:cNvGrpSpPr>
          <p:nvPr/>
        </p:nvGrpSpPr>
        <p:grpSpPr bwMode="auto">
          <a:xfrm>
            <a:off x="7591426" y="3829050"/>
            <a:ext cx="347663" cy="681038"/>
            <a:chOff x="7923189" y="2486664"/>
            <a:chExt cx="360377" cy="884585"/>
          </a:xfrm>
        </p:grpSpPr>
        <p:pic>
          <p:nvPicPr>
            <p:cNvPr id="212168" name="Picture 3">
              <a:extLst>
                <a:ext uri="{FF2B5EF4-FFF2-40B4-BE49-F238E27FC236}">
                  <a16:creationId xmlns:a16="http://schemas.microsoft.com/office/drawing/2014/main" id="{4811B01E-BE38-934F-86FF-4F6DAF8B71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169" name="Group 950">
              <a:extLst>
                <a:ext uri="{FF2B5EF4-FFF2-40B4-BE49-F238E27FC236}">
                  <a16:creationId xmlns:a16="http://schemas.microsoft.com/office/drawing/2014/main" id="{0AFCE7C2-7232-154A-8E71-844BC22B89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170" name="Freeform 951">
                <a:extLst>
                  <a:ext uri="{FF2B5EF4-FFF2-40B4-BE49-F238E27FC236}">
                    <a16:creationId xmlns:a16="http://schemas.microsoft.com/office/drawing/2014/main" id="{39714E75-C662-9640-8E8B-EF48CF2CD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71" name="Rectangle 952">
                <a:extLst>
                  <a:ext uri="{FF2B5EF4-FFF2-40B4-BE49-F238E27FC236}">
                    <a16:creationId xmlns:a16="http://schemas.microsoft.com/office/drawing/2014/main" id="{C10B9719-3E0A-294C-8D8E-31A4E02C0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72" name="Freeform 953">
                <a:extLst>
                  <a:ext uri="{FF2B5EF4-FFF2-40B4-BE49-F238E27FC236}">
                    <a16:creationId xmlns:a16="http://schemas.microsoft.com/office/drawing/2014/main" id="{EA1D806A-F3BB-AD4C-A7EA-E1F699CCB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73" name="Freeform 954">
                <a:extLst>
                  <a:ext uri="{FF2B5EF4-FFF2-40B4-BE49-F238E27FC236}">
                    <a16:creationId xmlns:a16="http://schemas.microsoft.com/office/drawing/2014/main" id="{209C3040-DFFE-2641-B3F6-A6040A3E9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74" name="Rectangle 955">
                <a:extLst>
                  <a:ext uri="{FF2B5EF4-FFF2-40B4-BE49-F238E27FC236}">
                    <a16:creationId xmlns:a16="http://schemas.microsoft.com/office/drawing/2014/main" id="{258645F2-B091-BE46-A175-384298581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175" name="Group 956">
                <a:extLst>
                  <a:ext uri="{FF2B5EF4-FFF2-40B4-BE49-F238E27FC236}">
                    <a16:creationId xmlns:a16="http://schemas.microsoft.com/office/drawing/2014/main" id="{500CBD05-0E32-7148-AC0F-508B79C363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200" name="AutoShape 957">
                  <a:extLst>
                    <a:ext uri="{FF2B5EF4-FFF2-40B4-BE49-F238E27FC236}">
                      <a16:creationId xmlns:a16="http://schemas.microsoft.com/office/drawing/2014/main" id="{D6E1CE8A-CD27-864E-BD7C-9FA86CA6CA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201" name="AutoShape 958">
                  <a:extLst>
                    <a:ext uri="{FF2B5EF4-FFF2-40B4-BE49-F238E27FC236}">
                      <a16:creationId xmlns:a16="http://schemas.microsoft.com/office/drawing/2014/main" id="{631EEAAD-9EF2-1648-AD2A-A84D22BC5C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176" name="Rectangle 959">
                <a:extLst>
                  <a:ext uri="{FF2B5EF4-FFF2-40B4-BE49-F238E27FC236}">
                    <a16:creationId xmlns:a16="http://schemas.microsoft.com/office/drawing/2014/main" id="{FED5732B-4C99-5E4F-99DA-07D855FE9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177" name="Group 960">
                <a:extLst>
                  <a:ext uri="{FF2B5EF4-FFF2-40B4-BE49-F238E27FC236}">
                    <a16:creationId xmlns:a16="http://schemas.microsoft.com/office/drawing/2014/main" id="{34868CC0-C56E-CF45-A807-8A35936DF8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198" name="AutoShape 961">
                  <a:extLst>
                    <a:ext uri="{FF2B5EF4-FFF2-40B4-BE49-F238E27FC236}">
                      <a16:creationId xmlns:a16="http://schemas.microsoft.com/office/drawing/2014/main" id="{8D2DB165-0043-0C4D-8CED-139DE529EA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199" name="AutoShape 962">
                  <a:extLst>
                    <a:ext uri="{FF2B5EF4-FFF2-40B4-BE49-F238E27FC236}">
                      <a16:creationId xmlns:a16="http://schemas.microsoft.com/office/drawing/2014/main" id="{18927EE1-4ED6-C545-92EA-69A661ED62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178" name="Rectangle 963">
                <a:extLst>
                  <a:ext uri="{FF2B5EF4-FFF2-40B4-BE49-F238E27FC236}">
                    <a16:creationId xmlns:a16="http://schemas.microsoft.com/office/drawing/2014/main" id="{288D5BE5-BAD9-8C4A-A0D2-74549D638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79" name="Rectangle 964">
                <a:extLst>
                  <a:ext uri="{FF2B5EF4-FFF2-40B4-BE49-F238E27FC236}">
                    <a16:creationId xmlns:a16="http://schemas.microsoft.com/office/drawing/2014/main" id="{3664781E-2307-BA41-B3D4-74745B587C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180" name="Group 965">
                <a:extLst>
                  <a:ext uri="{FF2B5EF4-FFF2-40B4-BE49-F238E27FC236}">
                    <a16:creationId xmlns:a16="http://schemas.microsoft.com/office/drawing/2014/main" id="{368937B0-7AA4-1F4A-99AF-EE23A1E3BE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196" name="AutoShape 966">
                  <a:extLst>
                    <a:ext uri="{FF2B5EF4-FFF2-40B4-BE49-F238E27FC236}">
                      <a16:creationId xmlns:a16="http://schemas.microsoft.com/office/drawing/2014/main" id="{9A01E07B-F452-0042-8749-AA6F9BF6C8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197" name="AutoShape 967">
                  <a:extLst>
                    <a:ext uri="{FF2B5EF4-FFF2-40B4-BE49-F238E27FC236}">
                      <a16:creationId xmlns:a16="http://schemas.microsoft.com/office/drawing/2014/main" id="{86F022B9-0E4F-5E4D-BC55-48B091D246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181" name="Freeform 968">
                <a:extLst>
                  <a:ext uri="{FF2B5EF4-FFF2-40B4-BE49-F238E27FC236}">
                    <a16:creationId xmlns:a16="http://schemas.microsoft.com/office/drawing/2014/main" id="{B11B2A5F-302B-5541-A5DE-AD5D7B7C4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182" name="Group 969">
                <a:extLst>
                  <a:ext uri="{FF2B5EF4-FFF2-40B4-BE49-F238E27FC236}">
                    <a16:creationId xmlns:a16="http://schemas.microsoft.com/office/drawing/2014/main" id="{7FE8D8CA-4E8D-5142-84B2-6764BB3088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194" name="AutoShape 970">
                  <a:extLst>
                    <a:ext uri="{FF2B5EF4-FFF2-40B4-BE49-F238E27FC236}">
                      <a16:creationId xmlns:a16="http://schemas.microsoft.com/office/drawing/2014/main" id="{A178714F-4081-7A47-88BA-AA5CE7D94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195" name="AutoShape 971">
                  <a:extLst>
                    <a:ext uri="{FF2B5EF4-FFF2-40B4-BE49-F238E27FC236}">
                      <a16:creationId xmlns:a16="http://schemas.microsoft.com/office/drawing/2014/main" id="{A2F330D8-AB17-ED4F-ABCD-791AB236A7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183" name="Rectangle 972">
                <a:extLst>
                  <a:ext uri="{FF2B5EF4-FFF2-40B4-BE49-F238E27FC236}">
                    <a16:creationId xmlns:a16="http://schemas.microsoft.com/office/drawing/2014/main" id="{CC1F60B5-CA5E-BD4F-9AF8-DEEC0D112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84" name="Freeform 973">
                <a:extLst>
                  <a:ext uri="{FF2B5EF4-FFF2-40B4-BE49-F238E27FC236}">
                    <a16:creationId xmlns:a16="http://schemas.microsoft.com/office/drawing/2014/main" id="{D876F67F-BA0F-2D43-88EA-D11665D31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85" name="Freeform 974">
                <a:extLst>
                  <a:ext uri="{FF2B5EF4-FFF2-40B4-BE49-F238E27FC236}">
                    <a16:creationId xmlns:a16="http://schemas.microsoft.com/office/drawing/2014/main" id="{8EB4073B-CBA0-F147-819E-7A79A09AD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86" name="Oval 975">
                <a:extLst>
                  <a:ext uri="{FF2B5EF4-FFF2-40B4-BE49-F238E27FC236}">
                    <a16:creationId xmlns:a16="http://schemas.microsoft.com/office/drawing/2014/main" id="{E2F102C3-9141-D841-8851-BF47814C0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87" name="Freeform 976">
                <a:extLst>
                  <a:ext uri="{FF2B5EF4-FFF2-40B4-BE49-F238E27FC236}">
                    <a16:creationId xmlns:a16="http://schemas.microsoft.com/office/drawing/2014/main" id="{0104F114-0BF8-2D43-BD35-9FA4B0D49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88" name="AutoShape 977">
                <a:extLst>
                  <a:ext uri="{FF2B5EF4-FFF2-40B4-BE49-F238E27FC236}">
                    <a16:creationId xmlns:a16="http://schemas.microsoft.com/office/drawing/2014/main" id="{D6BD11DA-56DB-E643-953D-CBDA9EDD4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89" name="AutoShape 978">
                <a:extLst>
                  <a:ext uri="{FF2B5EF4-FFF2-40B4-BE49-F238E27FC236}">
                    <a16:creationId xmlns:a16="http://schemas.microsoft.com/office/drawing/2014/main" id="{33F250C2-C7BC-6149-AF22-2F888BE5C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90" name="Oval 979">
                <a:extLst>
                  <a:ext uri="{FF2B5EF4-FFF2-40B4-BE49-F238E27FC236}">
                    <a16:creationId xmlns:a16="http://schemas.microsoft.com/office/drawing/2014/main" id="{60C7C83F-7932-2E43-A5E5-D8F782F5E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91" name="Oval 980">
                <a:extLst>
                  <a:ext uri="{FF2B5EF4-FFF2-40B4-BE49-F238E27FC236}">
                    <a16:creationId xmlns:a16="http://schemas.microsoft.com/office/drawing/2014/main" id="{1E249C40-73FE-0443-BB83-42FB4430A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92" name="Oval 981">
                <a:extLst>
                  <a:ext uri="{FF2B5EF4-FFF2-40B4-BE49-F238E27FC236}">
                    <a16:creationId xmlns:a16="http://schemas.microsoft.com/office/drawing/2014/main" id="{5EE279AB-829B-3348-9C50-79468AA66E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93" name="Rectangle 982">
                <a:extLst>
                  <a:ext uri="{FF2B5EF4-FFF2-40B4-BE49-F238E27FC236}">
                    <a16:creationId xmlns:a16="http://schemas.microsoft.com/office/drawing/2014/main" id="{63496167-DD4B-4A45-89C4-CD008FB15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</p:grpSp>
      <p:grpSp>
        <p:nvGrpSpPr>
          <p:cNvPr id="933" name="Group 932">
            <a:extLst>
              <a:ext uri="{FF2B5EF4-FFF2-40B4-BE49-F238E27FC236}">
                <a16:creationId xmlns:a16="http://schemas.microsoft.com/office/drawing/2014/main" id="{26671DE5-CC5E-9346-9241-9C4B9744E98A}"/>
              </a:ext>
            </a:extLst>
          </p:cNvPr>
          <p:cNvGrpSpPr>
            <a:grpSpLocks/>
          </p:cNvGrpSpPr>
          <p:nvPr/>
        </p:nvGrpSpPr>
        <p:grpSpPr bwMode="auto">
          <a:xfrm>
            <a:off x="3646488" y="5629275"/>
            <a:ext cx="347662" cy="681038"/>
            <a:chOff x="7923189" y="2486664"/>
            <a:chExt cx="360377" cy="884585"/>
          </a:xfrm>
        </p:grpSpPr>
        <p:pic>
          <p:nvPicPr>
            <p:cNvPr id="212134" name="Picture 3">
              <a:extLst>
                <a:ext uri="{FF2B5EF4-FFF2-40B4-BE49-F238E27FC236}">
                  <a16:creationId xmlns:a16="http://schemas.microsoft.com/office/drawing/2014/main" id="{F6C700AB-F01A-1347-84B4-44C9C003CD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135" name="Group 950">
              <a:extLst>
                <a:ext uri="{FF2B5EF4-FFF2-40B4-BE49-F238E27FC236}">
                  <a16:creationId xmlns:a16="http://schemas.microsoft.com/office/drawing/2014/main" id="{32504C01-C290-2247-ADAA-2B64BFCC32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136" name="Freeform 951">
                <a:extLst>
                  <a:ext uri="{FF2B5EF4-FFF2-40B4-BE49-F238E27FC236}">
                    <a16:creationId xmlns:a16="http://schemas.microsoft.com/office/drawing/2014/main" id="{A3F65C23-57BF-4346-A71B-85EF12EA4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37" name="Rectangle 952">
                <a:extLst>
                  <a:ext uri="{FF2B5EF4-FFF2-40B4-BE49-F238E27FC236}">
                    <a16:creationId xmlns:a16="http://schemas.microsoft.com/office/drawing/2014/main" id="{AFA7DEA9-FBEC-8E4B-B053-097F8A2BC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38" name="Freeform 953">
                <a:extLst>
                  <a:ext uri="{FF2B5EF4-FFF2-40B4-BE49-F238E27FC236}">
                    <a16:creationId xmlns:a16="http://schemas.microsoft.com/office/drawing/2014/main" id="{CE2B5BAF-9ECC-8B4C-903A-3EB261281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39" name="Freeform 954">
                <a:extLst>
                  <a:ext uri="{FF2B5EF4-FFF2-40B4-BE49-F238E27FC236}">
                    <a16:creationId xmlns:a16="http://schemas.microsoft.com/office/drawing/2014/main" id="{B5AE0A6A-DBAA-BA47-96F5-185131C31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40" name="Rectangle 955">
                <a:extLst>
                  <a:ext uri="{FF2B5EF4-FFF2-40B4-BE49-F238E27FC236}">
                    <a16:creationId xmlns:a16="http://schemas.microsoft.com/office/drawing/2014/main" id="{C80FC0E7-6E02-9E44-B34F-8DA670B4D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141" name="Group 956">
                <a:extLst>
                  <a:ext uri="{FF2B5EF4-FFF2-40B4-BE49-F238E27FC236}">
                    <a16:creationId xmlns:a16="http://schemas.microsoft.com/office/drawing/2014/main" id="{F3FFBBB1-E716-F246-87A6-21C20BE85E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166" name="AutoShape 957">
                  <a:extLst>
                    <a:ext uri="{FF2B5EF4-FFF2-40B4-BE49-F238E27FC236}">
                      <a16:creationId xmlns:a16="http://schemas.microsoft.com/office/drawing/2014/main" id="{BAA4262B-8BD5-704A-8117-BB630AEDED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167" name="AutoShape 958">
                  <a:extLst>
                    <a:ext uri="{FF2B5EF4-FFF2-40B4-BE49-F238E27FC236}">
                      <a16:creationId xmlns:a16="http://schemas.microsoft.com/office/drawing/2014/main" id="{B8FD5B39-D818-294D-8B5A-FF9FD6FA9A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142" name="Rectangle 959">
                <a:extLst>
                  <a:ext uri="{FF2B5EF4-FFF2-40B4-BE49-F238E27FC236}">
                    <a16:creationId xmlns:a16="http://schemas.microsoft.com/office/drawing/2014/main" id="{99B8C3DB-28D5-F243-AA1A-7520585C8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143" name="Group 960">
                <a:extLst>
                  <a:ext uri="{FF2B5EF4-FFF2-40B4-BE49-F238E27FC236}">
                    <a16:creationId xmlns:a16="http://schemas.microsoft.com/office/drawing/2014/main" id="{2EFE68E7-EF42-4A41-83D7-7FF8796B6B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164" name="AutoShape 961">
                  <a:extLst>
                    <a:ext uri="{FF2B5EF4-FFF2-40B4-BE49-F238E27FC236}">
                      <a16:creationId xmlns:a16="http://schemas.microsoft.com/office/drawing/2014/main" id="{D7F94DC5-0471-184D-AF96-A9F0657DBE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165" name="AutoShape 962">
                  <a:extLst>
                    <a:ext uri="{FF2B5EF4-FFF2-40B4-BE49-F238E27FC236}">
                      <a16:creationId xmlns:a16="http://schemas.microsoft.com/office/drawing/2014/main" id="{388CA56D-4F65-824D-9B87-B3BF08D74F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144" name="Rectangle 963">
                <a:extLst>
                  <a:ext uri="{FF2B5EF4-FFF2-40B4-BE49-F238E27FC236}">
                    <a16:creationId xmlns:a16="http://schemas.microsoft.com/office/drawing/2014/main" id="{1B5C1CAA-DAAD-334E-9523-BF2607F87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45" name="Rectangle 964">
                <a:extLst>
                  <a:ext uri="{FF2B5EF4-FFF2-40B4-BE49-F238E27FC236}">
                    <a16:creationId xmlns:a16="http://schemas.microsoft.com/office/drawing/2014/main" id="{28765756-7F30-3441-9655-066D5CF890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146" name="Group 965">
                <a:extLst>
                  <a:ext uri="{FF2B5EF4-FFF2-40B4-BE49-F238E27FC236}">
                    <a16:creationId xmlns:a16="http://schemas.microsoft.com/office/drawing/2014/main" id="{55E7875B-A50E-ED4A-8FAF-CF245117B1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162" name="AutoShape 966">
                  <a:extLst>
                    <a:ext uri="{FF2B5EF4-FFF2-40B4-BE49-F238E27FC236}">
                      <a16:creationId xmlns:a16="http://schemas.microsoft.com/office/drawing/2014/main" id="{C761D5B6-6EA5-844D-AB83-C03BD6A532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163" name="AutoShape 967">
                  <a:extLst>
                    <a:ext uri="{FF2B5EF4-FFF2-40B4-BE49-F238E27FC236}">
                      <a16:creationId xmlns:a16="http://schemas.microsoft.com/office/drawing/2014/main" id="{B74D090B-9CD9-FC46-A626-7015CF797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147" name="Freeform 968">
                <a:extLst>
                  <a:ext uri="{FF2B5EF4-FFF2-40B4-BE49-F238E27FC236}">
                    <a16:creationId xmlns:a16="http://schemas.microsoft.com/office/drawing/2014/main" id="{4089A926-43BB-464C-A49C-15A16876F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148" name="Group 969">
                <a:extLst>
                  <a:ext uri="{FF2B5EF4-FFF2-40B4-BE49-F238E27FC236}">
                    <a16:creationId xmlns:a16="http://schemas.microsoft.com/office/drawing/2014/main" id="{AC193393-9A29-4849-8F04-4BD4E2C15F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160" name="AutoShape 970">
                  <a:extLst>
                    <a:ext uri="{FF2B5EF4-FFF2-40B4-BE49-F238E27FC236}">
                      <a16:creationId xmlns:a16="http://schemas.microsoft.com/office/drawing/2014/main" id="{74196E03-85F3-A048-8080-DE4576B21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161" name="AutoShape 971">
                  <a:extLst>
                    <a:ext uri="{FF2B5EF4-FFF2-40B4-BE49-F238E27FC236}">
                      <a16:creationId xmlns:a16="http://schemas.microsoft.com/office/drawing/2014/main" id="{64EA9132-B3BD-9743-92C8-D9855B70B4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149" name="Rectangle 972">
                <a:extLst>
                  <a:ext uri="{FF2B5EF4-FFF2-40B4-BE49-F238E27FC236}">
                    <a16:creationId xmlns:a16="http://schemas.microsoft.com/office/drawing/2014/main" id="{739522D9-F086-524F-A7A8-F771DEEB4F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50" name="Freeform 973">
                <a:extLst>
                  <a:ext uri="{FF2B5EF4-FFF2-40B4-BE49-F238E27FC236}">
                    <a16:creationId xmlns:a16="http://schemas.microsoft.com/office/drawing/2014/main" id="{C331812E-5700-4848-B297-E38F2A89C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51" name="Freeform 974">
                <a:extLst>
                  <a:ext uri="{FF2B5EF4-FFF2-40B4-BE49-F238E27FC236}">
                    <a16:creationId xmlns:a16="http://schemas.microsoft.com/office/drawing/2014/main" id="{3AC61ABC-ADB4-B643-A136-E766F6160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52" name="Oval 975">
                <a:extLst>
                  <a:ext uri="{FF2B5EF4-FFF2-40B4-BE49-F238E27FC236}">
                    <a16:creationId xmlns:a16="http://schemas.microsoft.com/office/drawing/2014/main" id="{9DDFFEF5-B6AB-0548-AD01-6520F0568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53" name="Freeform 976">
                <a:extLst>
                  <a:ext uri="{FF2B5EF4-FFF2-40B4-BE49-F238E27FC236}">
                    <a16:creationId xmlns:a16="http://schemas.microsoft.com/office/drawing/2014/main" id="{49F8424A-C2C9-1B47-8658-BB2195297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54" name="AutoShape 977">
                <a:extLst>
                  <a:ext uri="{FF2B5EF4-FFF2-40B4-BE49-F238E27FC236}">
                    <a16:creationId xmlns:a16="http://schemas.microsoft.com/office/drawing/2014/main" id="{420D232B-869E-6249-961C-01A12E952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55" name="AutoShape 978">
                <a:extLst>
                  <a:ext uri="{FF2B5EF4-FFF2-40B4-BE49-F238E27FC236}">
                    <a16:creationId xmlns:a16="http://schemas.microsoft.com/office/drawing/2014/main" id="{010A3C00-5438-3042-9454-AAC01B2DB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56" name="Oval 979">
                <a:extLst>
                  <a:ext uri="{FF2B5EF4-FFF2-40B4-BE49-F238E27FC236}">
                    <a16:creationId xmlns:a16="http://schemas.microsoft.com/office/drawing/2014/main" id="{7D0F0111-3F7C-684D-A0A6-09260ABBD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57" name="Oval 980">
                <a:extLst>
                  <a:ext uri="{FF2B5EF4-FFF2-40B4-BE49-F238E27FC236}">
                    <a16:creationId xmlns:a16="http://schemas.microsoft.com/office/drawing/2014/main" id="{28FE3FF0-2975-284F-AEEF-32347D4FF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58" name="Oval 981">
                <a:extLst>
                  <a:ext uri="{FF2B5EF4-FFF2-40B4-BE49-F238E27FC236}">
                    <a16:creationId xmlns:a16="http://schemas.microsoft.com/office/drawing/2014/main" id="{228744DD-C103-F449-A6A9-99E3785C8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59" name="Rectangle 982">
                <a:extLst>
                  <a:ext uri="{FF2B5EF4-FFF2-40B4-BE49-F238E27FC236}">
                    <a16:creationId xmlns:a16="http://schemas.microsoft.com/office/drawing/2014/main" id="{C5E078A0-718D-474B-9E4C-EB46718FE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</p:grpSp>
      <p:grpSp>
        <p:nvGrpSpPr>
          <p:cNvPr id="211981" name="Group 15">
            <a:extLst>
              <a:ext uri="{FF2B5EF4-FFF2-40B4-BE49-F238E27FC236}">
                <a16:creationId xmlns:a16="http://schemas.microsoft.com/office/drawing/2014/main" id="{246C61B4-2DD0-DC41-8DDB-58BD5215DB8E}"/>
              </a:ext>
            </a:extLst>
          </p:cNvPr>
          <p:cNvGrpSpPr>
            <a:grpSpLocks/>
          </p:cNvGrpSpPr>
          <p:nvPr/>
        </p:nvGrpSpPr>
        <p:grpSpPr bwMode="auto">
          <a:xfrm>
            <a:off x="9231313" y="4368800"/>
            <a:ext cx="990600" cy="731838"/>
            <a:chOff x="7707615" y="4368892"/>
            <a:chExt cx="990551" cy="731635"/>
          </a:xfrm>
        </p:grpSpPr>
        <p:pic>
          <p:nvPicPr>
            <p:cNvPr id="212034" name="Picture 14">
              <a:extLst>
                <a:ext uri="{FF2B5EF4-FFF2-40B4-BE49-F238E27FC236}">
                  <a16:creationId xmlns:a16="http://schemas.microsoft.com/office/drawing/2014/main" id="{8B49AFDD-88BF-0644-9165-905D63288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1833" y="4640202"/>
              <a:ext cx="822008" cy="4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035" name="Group 249">
              <a:extLst>
                <a:ext uri="{FF2B5EF4-FFF2-40B4-BE49-F238E27FC236}">
                  <a16:creationId xmlns:a16="http://schemas.microsoft.com/office/drawing/2014/main" id="{9428D587-7D5E-A643-B7C2-33D002F2E1E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707615" y="4368892"/>
              <a:ext cx="225953" cy="395900"/>
              <a:chOff x="4140" y="429"/>
              <a:chExt cx="1425" cy="2396"/>
            </a:xfrm>
          </p:grpSpPr>
          <p:sp>
            <p:nvSpPr>
              <p:cNvPr id="212102" name="Freeform 250">
                <a:extLst>
                  <a:ext uri="{FF2B5EF4-FFF2-40B4-BE49-F238E27FC236}">
                    <a16:creationId xmlns:a16="http://schemas.microsoft.com/office/drawing/2014/main" id="{AE3FB9AE-64F1-CE4C-93BD-CBDB1EDA6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971" name="Rectangle 251">
                <a:extLst>
                  <a:ext uri="{FF2B5EF4-FFF2-40B4-BE49-F238E27FC236}">
                    <a16:creationId xmlns:a16="http://schemas.microsoft.com/office/drawing/2014/main" id="{69BF4E0E-3E93-6C45-A153-F5956ABB6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429"/>
                <a:ext cx="1051" cy="227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12104" name="Freeform 252">
                <a:extLst>
                  <a:ext uri="{FF2B5EF4-FFF2-40B4-BE49-F238E27FC236}">
                    <a16:creationId xmlns:a16="http://schemas.microsoft.com/office/drawing/2014/main" id="{E8FDBF27-0875-B54D-A203-35B111948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05" name="Freeform 253">
                <a:extLst>
                  <a:ext uri="{FF2B5EF4-FFF2-40B4-BE49-F238E27FC236}">
                    <a16:creationId xmlns:a16="http://schemas.microsoft.com/office/drawing/2014/main" id="{04B3FED4-C9E5-084B-BFDE-FBC238885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974" name="Rectangle 254">
                <a:extLst>
                  <a:ext uri="{FF2B5EF4-FFF2-40B4-BE49-F238E27FC236}">
                    <a16:creationId xmlns:a16="http://schemas.microsoft.com/office/drawing/2014/main" id="{C103B347-0D35-E648-8B92-D51438E05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688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212107" name="Group 255">
                <a:extLst>
                  <a:ext uri="{FF2B5EF4-FFF2-40B4-BE49-F238E27FC236}">
                    <a16:creationId xmlns:a16="http://schemas.microsoft.com/office/drawing/2014/main" id="{6BA830CF-5591-9E42-87E4-7706ACB3FC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00" name="AutoShape 256">
                  <a:extLst>
                    <a:ext uri="{FF2B5EF4-FFF2-40B4-BE49-F238E27FC236}">
                      <a16:creationId xmlns:a16="http://schemas.microsoft.com/office/drawing/2014/main" id="{44C87939-08C0-D24F-8B6B-28CC0BEDA5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0" y="2569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1001" name="AutoShape 257">
                  <a:extLst>
                    <a:ext uri="{FF2B5EF4-FFF2-40B4-BE49-F238E27FC236}">
                      <a16:creationId xmlns:a16="http://schemas.microsoft.com/office/drawing/2014/main" id="{B98D89D4-9360-984B-B2E0-C8BE02A092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" y="2587"/>
                  <a:ext cx="700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976" name="Rectangle 258">
                <a:extLst>
                  <a:ext uri="{FF2B5EF4-FFF2-40B4-BE49-F238E27FC236}">
                    <a16:creationId xmlns:a16="http://schemas.microsoft.com/office/drawing/2014/main" id="{9C47E505-2EEC-3F48-91A3-F88B03ED8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3" y="1015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212109" name="Group 259">
                <a:extLst>
                  <a:ext uri="{FF2B5EF4-FFF2-40B4-BE49-F238E27FC236}">
                    <a16:creationId xmlns:a16="http://schemas.microsoft.com/office/drawing/2014/main" id="{B778C37F-D08E-114D-963F-D52DE65878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98" name="AutoShape 260">
                  <a:extLst>
                    <a:ext uri="{FF2B5EF4-FFF2-40B4-BE49-F238E27FC236}">
                      <a16:creationId xmlns:a16="http://schemas.microsoft.com/office/drawing/2014/main" id="{9550A1B1-82EE-7841-9D81-E42FD69375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0" y="2570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999" name="AutoShape 261">
                  <a:extLst>
                    <a:ext uri="{FF2B5EF4-FFF2-40B4-BE49-F238E27FC236}">
                      <a16:creationId xmlns:a16="http://schemas.microsoft.com/office/drawing/2014/main" id="{2BDF4C6F-6870-1143-B70C-D158AFE7C5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3" y="2590"/>
                  <a:ext cx="687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978" name="Rectangle 262">
                <a:extLst>
                  <a:ext uri="{FF2B5EF4-FFF2-40B4-BE49-F238E27FC236}">
                    <a16:creationId xmlns:a16="http://schemas.microsoft.com/office/drawing/2014/main" id="{58CCE7C7-9C37-DB41-806E-3AB578456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3" y="1361"/>
                <a:ext cx="59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979" name="Rectangle 263">
                <a:extLst>
                  <a:ext uri="{FF2B5EF4-FFF2-40B4-BE49-F238E27FC236}">
                    <a16:creationId xmlns:a16="http://schemas.microsoft.com/office/drawing/2014/main" id="{DBF18367-F728-D847-BD54-067CD14D0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4" y="1649"/>
                <a:ext cx="59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212112" name="Group 264">
                <a:extLst>
                  <a:ext uri="{FF2B5EF4-FFF2-40B4-BE49-F238E27FC236}">
                    <a16:creationId xmlns:a16="http://schemas.microsoft.com/office/drawing/2014/main" id="{22E148B0-0037-E54C-9F98-077BC4E1BC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96" name="AutoShape 265">
                  <a:extLst>
                    <a:ext uri="{FF2B5EF4-FFF2-40B4-BE49-F238E27FC236}">
                      <a16:creationId xmlns:a16="http://schemas.microsoft.com/office/drawing/2014/main" id="{758460B7-51F1-D94D-B6F3-4A98A312D3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0"/>
                  <a:ext cx="711" cy="13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997" name="AutoShape 266">
                  <a:extLst>
                    <a:ext uri="{FF2B5EF4-FFF2-40B4-BE49-F238E27FC236}">
                      <a16:creationId xmlns:a16="http://schemas.microsoft.com/office/drawing/2014/main" id="{B1FE75B0-8411-8E43-BF34-3814B0D1EF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8"/>
                  <a:ext cx="673" cy="9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212113" name="Freeform 267">
                <a:extLst>
                  <a:ext uri="{FF2B5EF4-FFF2-40B4-BE49-F238E27FC236}">
                    <a16:creationId xmlns:a16="http://schemas.microsoft.com/office/drawing/2014/main" id="{34C14115-826E-C047-A5AC-61450FA59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114" name="Group 268">
                <a:extLst>
                  <a:ext uri="{FF2B5EF4-FFF2-40B4-BE49-F238E27FC236}">
                    <a16:creationId xmlns:a16="http://schemas.microsoft.com/office/drawing/2014/main" id="{475038A4-EE1A-674A-B169-D29EBCE6A8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94" name="AutoShape 269">
                  <a:extLst>
                    <a:ext uri="{FF2B5EF4-FFF2-40B4-BE49-F238E27FC236}">
                      <a16:creationId xmlns:a16="http://schemas.microsoft.com/office/drawing/2014/main" id="{3EA6A658-1C4E-C347-92D9-308B53694B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0" y="2544"/>
                  <a:ext cx="723" cy="1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995" name="AutoShape 270">
                  <a:extLst>
                    <a:ext uri="{FF2B5EF4-FFF2-40B4-BE49-F238E27FC236}">
                      <a16:creationId xmlns:a16="http://schemas.microsoft.com/office/drawing/2014/main" id="{303A1AB4-A521-4C46-929C-FE93FAEA70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" y="2582"/>
                  <a:ext cx="673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983" name="Rectangle 271">
                <a:extLst>
                  <a:ext uri="{FF2B5EF4-FFF2-40B4-BE49-F238E27FC236}">
                    <a16:creationId xmlns:a16="http://schemas.microsoft.com/office/drawing/2014/main" id="{F20799A2-C0C0-BC41-B794-662788F2C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429"/>
                <a:ext cx="6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12116" name="Freeform 272">
                <a:extLst>
                  <a:ext uri="{FF2B5EF4-FFF2-40B4-BE49-F238E27FC236}">
                    <a16:creationId xmlns:a16="http://schemas.microsoft.com/office/drawing/2014/main" id="{D8EB6300-A48F-4842-8305-F21FD306D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117" name="Freeform 273">
                <a:extLst>
                  <a:ext uri="{FF2B5EF4-FFF2-40B4-BE49-F238E27FC236}">
                    <a16:creationId xmlns:a16="http://schemas.microsoft.com/office/drawing/2014/main" id="{5069FF5B-6D12-3E48-8698-D0E32C787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986" name="Oval 274">
                <a:extLst>
                  <a:ext uri="{FF2B5EF4-FFF2-40B4-BE49-F238E27FC236}">
                    <a16:creationId xmlns:a16="http://schemas.microsoft.com/office/drawing/2014/main" id="{AFEF1B60-D4F2-134C-8C57-605795353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09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12119" name="Freeform 275">
                <a:extLst>
                  <a:ext uri="{FF2B5EF4-FFF2-40B4-BE49-F238E27FC236}">
                    <a16:creationId xmlns:a16="http://schemas.microsoft.com/office/drawing/2014/main" id="{0200803D-62FF-4441-B044-371B60B47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988" name="AutoShape 276">
                <a:extLst>
                  <a:ext uri="{FF2B5EF4-FFF2-40B4-BE49-F238E27FC236}">
                    <a16:creationId xmlns:a16="http://schemas.microsoft.com/office/drawing/2014/main" id="{6C7C58BA-3FAC-F540-8627-EF780D622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3" y="2677"/>
                <a:ext cx="1201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989" name="AutoShape 277">
                <a:extLst>
                  <a:ext uri="{FF2B5EF4-FFF2-40B4-BE49-F238E27FC236}">
                    <a16:creationId xmlns:a16="http://schemas.microsoft.com/office/drawing/2014/main" id="{84DCA700-1BB9-6F4F-9BFB-8C71C31C0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2705"/>
                <a:ext cx="1071" cy="7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990" name="Oval 278">
                <a:extLst>
                  <a:ext uri="{FF2B5EF4-FFF2-40B4-BE49-F238E27FC236}">
                    <a16:creationId xmlns:a16="http://schemas.microsoft.com/office/drawing/2014/main" id="{4DB7668B-A53B-204F-B691-E9B86D643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2379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991" name="Oval 279">
                <a:extLst>
                  <a:ext uri="{FF2B5EF4-FFF2-40B4-BE49-F238E27FC236}">
                    <a16:creationId xmlns:a16="http://schemas.microsoft.com/office/drawing/2014/main" id="{734493BB-E4C9-364B-BE72-1ED56D27A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4" y="2379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992" name="Oval 280">
                <a:extLst>
                  <a:ext uri="{FF2B5EF4-FFF2-40B4-BE49-F238E27FC236}">
                    <a16:creationId xmlns:a16="http://schemas.microsoft.com/office/drawing/2014/main" id="{4FFB10A2-7D14-FB42-81F1-AC7500333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4" y="2379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993" name="Rectangle 281">
                <a:extLst>
                  <a:ext uri="{FF2B5EF4-FFF2-40B4-BE49-F238E27FC236}">
                    <a16:creationId xmlns:a16="http://schemas.microsoft.com/office/drawing/2014/main" id="{0C4D4532-5385-5144-B156-410652EF6C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4" y="1831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212036" name="Group 249">
              <a:extLst>
                <a:ext uri="{FF2B5EF4-FFF2-40B4-BE49-F238E27FC236}">
                  <a16:creationId xmlns:a16="http://schemas.microsoft.com/office/drawing/2014/main" id="{4E9454F6-8C78-1B44-A45E-659D47F7104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39866" y="4369199"/>
              <a:ext cx="225953" cy="395900"/>
              <a:chOff x="4140" y="429"/>
              <a:chExt cx="1425" cy="2396"/>
            </a:xfrm>
          </p:grpSpPr>
          <p:sp>
            <p:nvSpPr>
              <p:cNvPr id="212070" name="Freeform 250">
                <a:extLst>
                  <a:ext uri="{FF2B5EF4-FFF2-40B4-BE49-F238E27FC236}">
                    <a16:creationId xmlns:a16="http://schemas.microsoft.com/office/drawing/2014/main" id="{A03C8245-84E8-1547-98F3-D419F0F33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1004" name="Rectangle 251">
                <a:extLst>
                  <a:ext uri="{FF2B5EF4-FFF2-40B4-BE49-F238E27FC236}">
                    <a16:creationId xmlns:a16="http://schemas.microsoft.com/office/drawing/2014/main" id="{D4658AF0-46BC-3C41-9BE0-B3058E157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427"/>
                <a:ext cx="1051" cy="228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12072" name="Freeform 252">
                <a:extLst>
                  <a:ext uri="{FF2B5EF4-FFF2-40B4-BE49-F238E27FC236}">
                    <a16:creationId xmlns:a16="http://schemas.microsoft.com/office/drawing/2014/main" id="{C051241D-9938-2247-81A7-005E60E6A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73" name="Freeform 253">
                <a:extLst>
                  <a:ext uri="{FF2B5EF4-FFF2-40B4-BE49-F238E27FC236}">
                    <a16:creationId xmlns:a16="http://schemas.microsoft.com/office/drawing/2014/main" id="{D1D41A11-05E7-684B-A0AE-EC2C9DD52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1007" name="Rectangle 254">
                <a:extLst>
                  <a:ext uri="{FF2B5EF4-FFF2-40B4-BE49-F238E27FC236}">
                    <a16:creationId xmlns:a16="http://schemas.microsoft.com/office/drawing/2014/main" id="{CDB6110C-F2A9-2A42-A814-225C606AF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696"/>
                <a:ext cx="60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212075" name="Group 255">
                <a:extLst>
                  <a:ext uri="{FF2B5EF4-FFF2-40B4-BE49-F238E27FC236}">
                    <a16:creationId xmlns:a16="http://schemas.microsoft.com/office/drawing/2014/main" id="{4AA01198-881E-674B-8D85-89B4A423F0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33" name="AutoShape 256">
                  <a:extLst>
                    <a:ext uri="{FF2B5EF4-FFF2-40B4-BE49-F238E27FC236}">
                      <a16:creationId xmlns:a16="http://schemas.microsoft.com/office/drawing/2014/main" id="{68DC4A52-F420-DE43-A08E-43238B4C5A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67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1034" name="AutoShape 257">
                  <a:extLst>
                    <a:ext uri="{FF2B5EF4-FFF2-40B4-BE49-F238E27FC236}">
                      <a16:creationId xmlns:a16="http://schemas.microsoft.com/office/drawing/2014/main" id="{1F90C38E-6529-6D43-AF3F-FCF2C27269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2586"/>
                  <a:ext cx="700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1009" name="Rectangle 258">
                <a:extLst>
                  <a:ext uri="{FF2B5EF4-FFF2-40B4-BE49-F238E27FC236}">
                    <a16:creationId xmlns:a16="http://schemas.microsoft.com/office/drawing/2014/main" id="{A6C50548-B5A8-DD41-960F-934AB506C6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023"/>
                <a:ext cx="59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212077" name="Group 259">
                <a:extLst>
                  <a:ext uri="{FF2B5EF4-FFF2-40B4-BE49-F238E27FC236}">
                    <a16:creationId xmlns:a16="http://schemas.microsoft.com/office/drawing/2014/main" id="{B50052D3-6E51-A24F-8DA6-1A1FB1E76A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031" name="AutoShape 260">
                  <a:extLst>
                    <a:ext uri="{FF2B5EF4-FFF2-40B4-BE49-F238E27FC236}">
                      <a16:creationId xmlns:a16="http://schemas.microsoft.com/office/drawing/2014/main" id="{F197C4B6-E0DE-F849-B48E-BCEE5E7A92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1032" name="AutoShape 261">
                  <a:extLst>
                    <a:ext uri="{FF2B5EF4-FFF2-40B4-BE49-F238E27FC236}">
                      <a16:creationId xmlns:a16="http://schemas.microsoft.com/office/drawing/2014/main" id="{93DD5F29-0A86-D349-B160-42359A1BEF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8"/>
                  <a:ext cx="687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1011" name="Rectangle 262">
                <a:extLst>
                  <a:ext uri="{FF2B5EF4-FFF2-40B4-BE49-F238E27FC236}">
                    <a16:creationId xmlns:a16="http://schemas.microsoft.com/office/drawing/2014/main" id="{2CEEAE7B-F0C2-3741-812C-E68B25F42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" y="1359"/>
                <a:ext cx="59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12" name="Rectangle 263">
                <a:extLst>
                  <a:ext uri="{FF2B5EF4-FFF2-40B4-BE49-F238E27FC236}">
                    <a16:creationId xmlns:a16="http://schemas.microsoft.com/office/drawing/2014/main" id="{D214CDE3-D2A8-274C-8077-E1A2A229E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657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212080" name="Group 264">
                <a:extLst>
                  <a:ext uri="{FF2B5EF4-FFF2-40B4-BE49-F238E27FC236}">
                    <a16:creationId xmlns:a16="http://schemas.microsoft.com/office/drawing/2014/main" id="{6E439FEA-F5FC-3B4E-9319-CE3BAECB55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029" name="AutoShape 265">
                  <a:extLst>
                    <a:ext uri="{FF2B5EF4-FFF2-40B4-BE49-F238E27FC236}">
                      <a16:creationId xmlns:a16="http://schemas.microsoft.com/office/drawing/2014/main" id="{C9355DB6-C6B8-FF44-B122-7F1B0154AD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11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1030" name="AutoShape 266">
                  <a:extLst>
                    <a:ext uri="{FF2B5EF4-FFF2-40B4-BE49-F238E27FC236}">
                      <a16:creationId xmlns:a16="http://schemas.microsoft.com/office/drawing/2014/main" id="{49670351-9F5F-4D49-B71A-D4248C3860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86"/>
                  <a:ext cx="67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212081" name="Freeform 267">
                <a:extLst>
                  <a:ext uri="{FF2B5EF4-FFF2-40B4-BE49-F238E27FC236}">
                    <a16:creationId xmlns:a16="http://schemas.microsoft.com/office/drawing/2014/main" id="{8C813492-9EA7-3A44-9D0E-5EE281C2F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082" name="Group 268">
                <a:extLst>
                  <a:ext uri="{FF2B5EF4-FFF2-40B4-BE49-F238E27FC236}">
                    <a16:creationId xmlns:a16="http://schemas.microsoft.com/office/drawing/2014/main" id="{401906C0-A649-EA4C-AD29-60A7328EFA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27" name="AutoShape 269">
                  <a:extLst>
                    <a:ext uri="{FF2B5EF4-FFF2-40B4-BE49-F238E27FC236}">
                      <a16:creationId xmlns:a16="http://schemas.microsoft.com/office/drawing/2014/main" id="{6D630F50-E03D-D54B-AD8B-C27CDE09FD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71"/>
                  <a:ext cx="761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1028" name="AutoShape 270">
                  <a:extLst>
                    <a:ext uri="{FF2B5EF4-FFF2-40B4-BE49-F238E27FC236}">
                      <a16:creationId xmlns:a16="http://schemas.microsoft.com/office/drawing/2014/main" id="{3017E51C-7609-2E48-8538-5848C41247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2590"/>
                  <a:ext cx="72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1016" name="Rectangle 271">
                <a:extLst>
                  <a:ext uri="{FF2B5EF4-FFF2-40B4-BE49-F238E27FC236}">
                    <a16:creationId xmlns:a16="http://schemas.microsoft.com/office/drawing/2014/main" id="{651B996A-729D-A14F-9266-27B9137CB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8" y="427"/>
                <a:ext cx="70" cy="229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12084" name="Freeform 272">
                <a:extLst>
                  <a:ext uri="{FF2B5EF4-FFF2-40B4-BE49-F238E27FC236}">
                    <a16:creationId xmlns:a16="http://schemas.microsoft.com/office/drawing/2014/main" id="{6B82CA0B-96B1-5C4F-BD88-422C7BF99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85" name="Freeform 273">
                <a:extLst>
                  <a:ext uri="{FF2B5EF4-FFF2-40B4-BE49-F238E27FC236}">
                    <a16:creationId xmlns:a16="http://schemas.microsoft.com/office/drawing/2014/main" id="{45542DB4-486A-8545-8B5E-F0F0A3148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1019" name="Oval 274">
                <a:extLst>
                  <a:ext uri="{FF2B5EF4-FFF2-40B4-BE49-F238E27FC236}">
                    <a16:creationId xmlns:a16="http://schemas.microsoft.com/office/drawing/2014/main" id="{435B7EFD-D157-2C4F-8DF0-32699F988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8" y="2617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12087" name="Freeform 275">
                <a:extLst>
                  <a:ext uri="{FF2B5EF4-FFF2-40B4-BE49-F238E27FC236}">
                    <a16:creationId xmlns:a16="http://schemas.microsoft.com/office/drawing/2014/main" id="{91EEEC1B-222B-2041-8B74-71DB51088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1021" name="AutoShape 276">
                <a:extLst>
                  <a:ext uri="{FF2B5EF4-FFF2-40B4-BE49-F238E27FC236}">
                    <a16:creationId xmlns:a16="http://schemas.microsoft.com/office/drawing/2014/main" id="{2E4D5386-12FD-904A-A597-3248471B1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6" y="2684"/>
                <a:ext cx="1201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22" name="AutoShape 277">
                <a:extLst>
                  <a:ext uri="{FF2B5EF4-FFF2-40B4-BE49-F238E27FC236}">
                    <a16:creationId xmlns:a16="http://schemas.microsoft.com/office/drawing/2014/main" id="{405DC85D-D545-9549-815B-7EF5CE6A7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2713"/>
                <a:ext cx="1071" cy="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23" name="Oval 278">
                <a:extLst>
                  <a:ext uri="{FF2B5EF4-FFF2-40B4-BE49-F238E27FC236}">
                    <a16:creationId xmlns:a16="http://schemas.microsoft.com/office/drawing/2014/main" id="{E7D84189-0B0B-2344-A5F0-0C10C7C10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7" y="2387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24" name="Oval 279">
                <a:extLst>
                  <a:ext uri="{FF2B5EF4-FFF2-40B4-BE49-F238E27FC236}">
                    <a16:creationId xmlns:a16="http://schemas.microsoft.com/office/drawing/2014/main" id="{5EAF772E-478C-8E4A-93CB-26B379E18F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2387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25" name="Oval 280">
                <a:extLst>
                  <a:ext uri="{FF2B5EF4-FFF2-40B4-BE49-F238E27FC236}">
                    <a16:creationId xmlns:a16="http://schemas.microsoft.com/office/drawing/2014/main" id="{27AE0AC9-B7B9-4E40-B5F3-DEC4F7D4D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7" y="2387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26" name="Rectangle 281">
                <a:extLst>
                  <a:ext uri="{FF2B5EF4-FFF2-40B4-BE49-F238E27FC236}">
                    <a16:creationId xmlns:a16="http://schemas.microsoft.com/office/drawing/2014/main" id="{FBC56F80-E750-304F-95F3-C043C627A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8" y="1839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212037" name="Group 249">
              <a:extLst>
                <a:ext uri="{FF2B5EF4-FFF2-40B4-BE49-F238E27FC236}">
                  <a16:creationId xmlns:a16="http://schemas.microsoft.com/office/drawing/2014/main" id="{063CADA8-4BAC-AB4C-87C1-F68FF3A8BFF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472213" y="4384408"/>
              <a:ext cx="225953" cy="395900"/>
              <a:chOff x="4140" y="429"/>
              <a:chExt cx="1425" cy="2396"/>
            </a:xfrm>
          </p:grpSpPr>
          <p:sp>
            <p:nvSpPr>
              <p:cNvPr id="212038" name="Freeform 250">
                <a:extLst>
                  <a:ext uri="{FF2B5EF4-FFF2-40B4-BE49-F238E27FC236}">
                    <a16:creationId xmlns:a16="http://schemas.microsoft.com/office/drawing/2014/main" id="{83609DD9-788C-B34B-A84D-5AF80A7E8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1037" name="Rectangle 251">
                <a:extLst>
                  <a:ext uri="{FF2B5EF4-FFF2-40B4-BE49-F238E27FC236}">
                    <a16:creationId xmlns:a16="http://schemas.microsoft.com/office/drawing/2014/main" id="{9A83466C-E4FD-704C-B5A3-73372A72E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0" y="431"/>
                <a:ext cx="1051" cy="227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12040" name="Freeform 252">
                <a:extLst>
                  <a:ext uri="{FF2B5EF4-FFF2-40B4-BE49-F238E27FC236}">
                    <a16:creationId xmlns:a16="http://schemas.microsoft.com/office/drawing/2014/main" id="{6B912C6A-CA11-6241-B86E-7D90B7966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41" name="Freeform 253">
                <a:extLst>
                  <a:ext uri="{FF2B5EF4-FFF2-40B4-BE49-F238E27FC236}">
                    <a16:creationId xmlns:a16="http://schemas.microsoft.com/office/drawing/2014/main" id="{4EF65B28-986F-2941-82BF-82235F3C0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1040" name="Rectangle 254">
                <a:extLst>
                  <a:ext uri="{FF2B5EF4-FFF2-40B4-BE49-F238E27FC236}">
                    <a16:creationId xmlns:a16="http://schemas.microsoft.com/office/drawing/2014/main" id="{2E0706E9-4632-5147-9763-45281A5F5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212043" name="Group 255">
                <a:extLst>
                  <a:ext uri="{FF2B5EF4-FFF2-40B4-BE49-F238E27FC236}">
                    <a16:creationId xmlns:a16="http://schemas.microsoft.com/office/drawing/2014/main" id="{AFDA2183-F275-5945-8D00-53B62203DF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66" name="AutoShape 256">
                  <a:extLst>
                    <a:ext uri="{FF2B5EF4-FFF2-40B4-BE49-F238E27FC236}">
                      <a16:creationId xmlns:a16="http://schemas.microsoft.com/office/drawing/2014/main" id="{6771E5BD-9EAE-334D-A62A-489F0A6F3B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71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1067" name="AutoShape 257">
                  <a:extLst>
                    <a:ext uri="{FF2B5EF4-FFF2-40B4-BE49-F238E27FC236}">
                      <a16:creationId xmlns:a16="http://schemas.microsoft.com/office/drawing/2014/main" id="{EDB32EF2-BB3C-FA43-98D2-E17A7C0B29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90"/>
                  <a:ext cx="700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1042" name="Rectangle 258">
                <a:extLst>
                  <a:ext uri="{FF2B5EF4-FFF2-40B4-BE49-F238E27FC236}">
                    <a16:creationId xmlns:a16="http://schemas.microsoft.com/office/drawing/2014/main" id="{BC61EC3E-F484-3D44-8AB5-E7A307F17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17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212045" name="Group 259">
                <a:extLst>
                  <a:ext uri="{FF2B5EF4-FFF2-40B4-BE49-F238E27FC236}">
                    <a16:creationId xmlns:a16="http://schemas.microsoft.com/office/drawing/2014/main" id="{59D9A9D5-9943-2D41-B20D-6F38276B0D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064" name="AutoShape 260">
                  <a:extLst>
                    <a:ext uri="{FF2B5EF4-FFF2-40B4-BE49-F238E27FC236}">
                      <a16:creationId xmlns:a16="http://schemas.microsoft.com/office/drawing/2014/main" id="{8D06F510-A5A6-DE4C-9A08-7E75EB9E60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" y="2572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1065" name="AutoShape 261">
                  <a:extLst>
                    <a:ext uri="{FF2B5EF4-FFF2-40B4-BE49-F238E27FC236}">
                      <a16:creationId xmlns:a16="http://schemas.microsoft.com/office/drawing/2014/main" id="{8FF0110B-B100-9542-B3BF-7AA2C9E42D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4" y="2592"/>
                  <a:ext cx="687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1044" name="Rectangle 262">
                <a:extLst>
                  <a:ext uri="{FF2B5EF4-FFF2-40B4-BE49-F238E27FC236}">
                    <a16:creationId xmlns:a16="http://schemas.microsoft.com/office/drawing/2014/main" id="{3DC50D41-35CD-1341-A6D5-D950C8EDB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63"/>
                <a:ext cx="59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45" name="Rectangle 263">
                <a:extLst>
                  <a:ext uri="{FF2B5EF4-FFF2-40B4-BE49-F238E27FC236}">
                    <a16:creationId xmlns:a16="http://schemas.microsoft.com/office/drawing/2014/main" id="{7337A979-AD5D-9D44-B53F-15B562751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1"/>
                <a:ext cx="59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212048" name="Group 264">
                <a:extLst>
                  <a:ext uri="{FF2B5EF4-FFF2-40B4-BE49-F238E27FC236}">
                    <a16:creationId xmlns:a16="http://schemas.microsoft.com/office/drawing/2014/main" id="{941F8FDA-8D7F-2346-A6C2-6EA10A4250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062" name="AutoShape 265">
                  <a:extLst>
                    <a:ext uri="{FF2B5EF4-FFF2-40B4-BE49-F238E27FC236}">
                      <a16:creationId xmlns:a16="http://schemas.microsoft.com/office/drawing/2014/main" id="{EECF23DE-461B-6144-AED7-04E1E12852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9" y="2572"/>
                  <a:ext cx="686" cy="13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1063" name="AutoShape 266">
                  <a:extLst>
                    <a:ext uri="{FF2B5EF4-FFF2-40B4-BE49-F238E27FC236}">
                      <a16:creationId xmlns:a16="http://schemas.microsoft.com/office/drawing/2014/main" id="{0A68C799-922E-B342-9C3E-D7370E6F62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1" y="2590"/>
                  <a:ext cx="648" cy="9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212049" name="Freeform 267">
                <a:extLst>
                  <a:ext uri="{FF2B5EF4-FFF2-40B4-BE49-F238E27FC236}">
                    <a16:creationId xmlns:a16="http://schemas.microsoft.com/office/drawing/2014/main" id="{936DB453-D72B-EF48-B4DE-1F4AA2CB6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050" name="Group 268">
                <a:extLst>
                  <a:ext uri="{FF2B5EF4-FFF2-40B4-BE49-F238E27FC236}">
                    <a16:creationId xmlns:a16="http://schemas.microsoft.com/office/drawing/2014/main" id="{C294DBB1-7698-5440-AE7E-BC967A3440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60" name="AutoShape 269">
                  <a:extLst>
                    <a:ext uri="{FF2B5EF4-FFF2-40B4-BE49-F238E27FC236}">
                      <a16:creationId xmlns:a16="http://schemas.microsoft.com/office/drawing/2014/main" id="{1C28E9A7-7F8C-7448-8072-16825BD7A1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5"/>
                  <a:ext cx="723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1061" name="AutoShape 270">
                  <a:extLst>
                    <a:ext uri="{FF2B5EF4-FFF2-40B4-BE49-F238E27FC236}">
                      <a16:creationId xmlns:a16="http://schemas.microsoft.com/office/drawing/2014/main" id="{F487AB71-1F45-EB49-A690-2C22A7507D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85"/>
                  <a:ext cx="686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1049" name="Rectangle 271">
                <a:extLst>
                  <a:ext uri="{FF2B5EF4-FFF2-40B4-BE49-F238E27FC236}">
                    <a16:creationId xmlns:a16="http://schemas.microsoft.com/office/drawing/2014/main" id="{72F89151-6238-B74D-867E-21A9ECE3B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1" y="431"/>
                <a:ext cx="6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12052" name="Freeform 272">
                <a:extLst>
                  <a:ext uri="{FF2B5EF4-FFF2-40B4-BE49-F238E27FC236}">
                    <a16:creationId xmlns:a16="http://schemas.microsoft.com/office/drawing/2014/main" id="{2D301E59-F089-F146-9D78-8606C4C6E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53" name="Freeform 273">
                <a:extLst>
                  <a:ext uri="{FF2B5EF4-FFF2-40B4-BE49-F238E27FC236}">
                    <a16:creationId xmlns:a16="http://schemas.microsoft.com/office/drawing/2014/main" id="{58EE3F91-4AF5-C142-BEAE-95FF763AA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1052" name="Oval 274">
                <a:extLst>
                  <a:ext uri="{FF2B5EF4-FFF2-40B4-BE49-F238E27FC236}">
                    <a16:creationId xmlns:a16="http://schemas.microsoft.com/office/drawing/2014/main" id="{1DBFAAB7-01C0-0142-B148-67BAAC23F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2" y="2611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12055" name="Freeform 275">
                <a:extLst>
                  <a:ext uri="{FF2B5EF4-FFF2-40B4-BE49-F238E27FC236}">
                    <a16:creationId xmlns:a16="http://schemas.microsoft.com/office/drawing/2014/main" id="{6A788E83-B9AD-684D-9098-48CAC937A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1054" name="AutoShape 276">
                <a:extLst>
                  <a:ext uri="{FF2B5EF4-FFF2-40B4-BE49-F238E27FC236}">
                    <a16:creationId xmlns:a16="http://schemas.microsoft.com/office/drawing/2014/main" id="{3B10DC55-A939-5F48-BD8F-218473E0B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9"/>
                <a:ext cx="1201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55" name="AutoShape 277">
                <a:extLst>
                  <a:ext uri="{FF2B5EF4-FFF2-40B4-BE49-F238E27FC236}">
                    <a16:creationId xmlns:a16="http://schemas.microsoft.com/office/drawing/2014/main" id="{21263D7D-4294-5148-B3A9-27122535A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0" y="2708"/>
                <a:ext cx="1071" cy="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56" name="Oval 278">
                <a:extLst>
                  <a:ext uri="{FF2B5EF4-FFF2-40B4-BE49-F238E27FC236}">
                    <a16:creationId xmlns:a16="http://schemas.microsoft.com/office/drawing/2014/main" id="{43CCDDD0-BFF9-884C-91C4-A05681D8C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1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57" name="Oval 279">
                <a:extLst>
                  <a:ext uri="{FF2B5EF4-FFF2-40B4-BE49-F238E27FC236}">
                    <a16:creationId xmlns:a16="http://schemas.microsoft.com/office/drawing/2014/main" id="{797CAFF6-2540-2A43-A7EB-6DC214987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0" y="2381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58" name="Oval 280">
                <a:extLst>
                  <a:ext uri="{FF2B5EF4-FFF2-40B4-BE49-F238E27FC236}">
                    <a16:creationId xmlns:a16="http://schemas.microsoft.com/office/drawing/2014/main" id="{4BB328AC-52B7-0E49-B39E-D6076BDE88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1" y="2381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59" name="Rectangle 281">
                <a:extLst>
                  <a:ext uri="{FF2B5EF4-FFF2-40B4-BE49-F238E27FC236}">
                    <a16:creationId xmlns:a16="http://schemas.microsoft.com/office/drawing/2014/main" id="{E9E2B2D4-67FA-DD44-B88A-D47E4481C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3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endParaRPr>
              </a:p>
            </p:txBody>
          </p:sp>
        </p:grp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ECF8F42F-4B0B-EE47-8918-77C7BC282FB3}"/>
              </a:ext>
            </a:extLst>
          </p:cNvPr>
          <p:cNvGrpSpPr>
            <a:grpSpLocks/>
          </p:cNvGrpSpPr>
          <p:nvPr/>
        </p:nvGrpSpPr>
        <p:grpSpPr bwMode="auto">
          <a:xfrm>
            <a:off x="8710613" y="5734050"/>
            <a:ext cx="347662" cy="681038"/>
            <a:chOff x="7923189" y="2486664"/>
            <a:chExt cx="360377" cy="884585"/>
          </a:xfrm>
        </p:grpSpPr>
        <p:pic>
          <p:nvPicPr>
            <p:cNvPr id="212000" name="Picture 3">
              <a:extLst>
                <a:ext uri="{FF2B5EF4-FFF2-40B4-BE49-F238E27FC236}">
                  <a16:creationId xmlns:a16="http://schemas.microsoft.com/office/drawing/2014/main" id="{1C58FD28-176F-A34A-9878-C60238838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001" name="Group 950">
              <a:extLst>
                <a:ext uri="{FF2B5EF4-FFF2-40B4-BE49-F238E27FC236}">
                  <a16:creationId xmlns:a16="http://schemas.microsoft.com/office/drawing/2014/main" id="{38988D6D-0BB2-0846-9D57-DEE7A2D049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002" name="Freeform 951">
                <a:extLst>
                  <a:ext uri="{FF2B5EF4-FFF2-40B4-BE49-F238E27FC236}">
                    <a16:creationId xmlns:a16="http://schemas.microsoft.com/office/drawing/2014/main" id="{B75B1ABA-52FC-B043-9608-0D224DBCA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03" name="Rectangle 952">
                <a:extLst>
                  <a:ext uri="{FF2B5EF4-FFF2-40B4-BE49-F238E27FC236}">
                    <a16:creationId xmlns:a16="http://schemas.microsoft.com/office/drawing/2014/main" id="{FD560CD9-2687-F741-8045-AFDB9C46BB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04" name="Freeform 953">
                <a:extLst>
                  <a:ext uri="{FF2B5EF4-FFF2-40B4-BE49-F238E27FC236}">
                    <a16:creationId xmlns:a16="http://schemas.microsoft.com/office/drawing/2014/main" id="{F60A9E66-2B31-274F-A9F4-7AE7CEBC4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05" name="Freeform 954">
                <a:extLst>
                  <a:ext uri="{FF2B5EF4-FFF2-40B4-BE49-F238E27FC236}">
                    <a16:creationId xmlns:a16="http://schemas.microsoft.com/office/drawing/2014/main" id="{0ECC682E-80A9-664A-B2F9-3809C6B66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06" name="Rectangle 955">
                <a:extLst>
                  <a:ext uri="{FF2B5EF4-FFF2-40B4-BE49-F238E27FC236}">
                    <a16:creationId xmlns:a16="http://schemas.microsoft.com/office/drawing/2014/main" id="{F6363B5D-801C-0745-A1DF-15E7CB71E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007" name="Group 956">
                <a:extLst>
                  <a:ext uri="{FF2B5EF4-FFF2-40B4-BE49-F238E27FC236}">
                    <a16:creationId xmlns:a16="http://schemas.microsoft.com/office/drawing/2014/main" id="{AFFFB009-5079-FF4D-A514-D86A36D905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032" name="AutoShape 957">
                  <a:extLst>
                    <a:ext uri="{FF2B5EF4-FFF2-40B4-BE49-F238E27FC236}">
                      <a16:creationId xmlns:a16="http://schemas.microsoft.com/office/drawing/2014/main" id="{392483AB-DC02-2A41-962B-95AC6D66FB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033" name="AutoShape 958">
                  <a:extLst>
                    <a:ext uri="{FF2B5EF4-FFF2-40B4-BE49-F238E27FC236}">
                      <a16:creationId xmlns:a16="http://schemas.microsoft.com/office/drawing/2014/main" id="{4D194528-5F6A-564B-8E3C-7F849D4B1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008" name="Rectangle 959">
                <a:extLst>
                  <a:ext uri="{FF2B5EF4-FFF2-40B4-BE49-F238E27FC236}">
                    <a16:creationId xmlns:a16="http://schemas.microsoft.com/office/drawing/2014/main" id="{EFB28CCD-CE52-2849-8E9F-099A7003A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009" name="Group 960">
                <a:extLst>
                  <a:ext uri="{FF2B5EF4-FFF2-40B4-BE49-F238E27FC236}">
                    <a16:creationId xmlns:a16="http://schemas.microsoft.com/office/drawing/2014/main" id="{0318F76E-4991-6A48-BA2E-BA8E46990C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030" name="AutoShape 961">
                  <a:extLst>
                    <a:ext uri="{FF2B5EF4-FFF2-40B4-BE49-F238E27FC236}">
                      <a16:creationId xmlns:a16="http://schemas.microsoft.com/office/drawing/2014/main" id="{A2B7EE78-B743-F742-8B2F-EC7FBB16DF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031" name="AutoShape 962">
                  <a:extLst>
                    <a:ext uri="{FF2B5EF4-FFF2-40B4-BE49-F238E27FC236}">
                      <a16:creationId xmlns:a16="http://schemas.microsoft.com/office/drawing/2014/main" id="{2A79FF57-2C38-304A-B360-02B7836D6F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010" name="Rectangle 963">
                <a:extLst>
                  <a:ext uri="{FF2B5EF4-FFF2-40B4-BE49-F238E27FC236}">
                    <a16:creationId xmlns:a16="http://schemas.microsoft.com/office/drawing/2014/main" id="{6592F3BD-D910-6142-A498-11CB54CD4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11" name="Rectangle 964">
                <a:extLst>
                  <a:ext uri="{FF2B5EF4-FFF2-40B4-BE49-F238E27FC236}">
                    <a16:creationId xmlns:a16="http://schemas.microsoft.com/office/drawing/2014/main" id="{563B9000-6C65-DB4B-9E12-6CCE3EF8D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012" name="Group 965">
                <a:extLst>
                  <a:ext uri="{FF2B5EF4-FFF2-40B4-BE49-F238E27FC236}">
                    <a16:creationId xmlns:a16="http://schemas.microsoft.com/office/drawing/2014/main" id="{53621790-3635-2346-B3E7-A68A9275BA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028" name="AutoShape 966">
                  <a:extLst>
                    <a:ext uri="{FF2B5EF4-FFF2-40B4-BE49-F238E27FC236}">
                      <a16:creationId xmlns:a16="http://schemas.microsoft.com/office/drawing/2014/main" id="{8A245C7D-4DEA-A346-BF1B-C7C292B106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029" name="AutoShape 967">
                  <a:extLst>
                    <a:ext uri="{FF2B5EF4-FFF2-40B4-BE49-F238E27FC236}">
                      <a16:creationId xmlns:a16="http://schemas.microsoft.com/office/drawing/2014/main" id="{94A055E6-A46A-4249-BCFD-3019F44F37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013" name="Freeform 968">
                <a:extLst>
                  <a:ext uri="{FF2B5EF4-FFF2-40B4-BE49-F238E27FC236}">
                    <a16:creationId xmlns:a16="http://schemas.microsoft.com/office/drawing/2014/main" id="{D6373BFE-9A2A-9E4F-ADE9-1D8ACBE45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grpSp>
            <p:nvGrpSpPr>
              <p:cNvPr id="212014" name="Group 969">
                <a:extLst>
                  <a:ext uri="{FF2B5EF4-FFF2-40B4-BE49-F238E27FC236}">
                    <a16:creationId xmlns:a16="http://schemas.microsoft.com/office/drawing/2014/main" id="{DE9BEAC1-7B89-2944-A44D-E7DB0D7614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026" name="AutoShape 970">
                  <a:extLst>
                    <a:ext uri="{FF2B5EF4-FFF2-40B4-BE49-F238E27FC236}">
                      <a16:creationId xmlns:a16="http://schemas.microsoft.com/office/drawing/2014/main" id="{CF59CCD8-E595-4E42-855D-D91D9BCB34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212027" name="AutoShape 971">
                  <a:extLst>
                    <a:ext uri="{FF2B5EF4-FFF2-40B4-BE49-F238E27FC236}">
                      <a16:creationId xmlns:a16="http://schemas.microsoft.com/office/drawing/2014/main" id="{463C2AF6-3EE5-B94F-A53F-DA988F695A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212015" name="Rectangle 972">
                <a:extLst>
                  <a:ext uri="{FF2B5EF4-FFF2-40B4-BE49-F238E27FC236}">
                    <a16:creationId xmlns:a16="http://schemas.microsoft.com/office/drawing/2014/main" id="{E264C2EF-580A-0B47-9963-02E194A52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16" name="Freeform 973">
                <a:extLst>
                  <a:ext uri="{FF2B5EF4-FFF2-40B4-BE49-F238E27FC236}">
                    <a16:creationId xmlns:a16="http://schemas.microsoft.com/office/drawing/2014/main" id="{811E20A3-FF5B-F547-9AA2-28EE1671E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17" name="Freeform 974">
                <a:extLst>
                  <a:ext uri="{FF2B5EF4-FFF2-40B4-BE49-F238E27FC236}">
                    <a16:creationId xmlns:a16="http://schemas.microsoft.com/office/drawing/2014/main" id="{78C55B6D-9FAA-3A49-A027-B2EC6C0DD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18" name="Oval 975">
                <a:extLst>
                  <a:ext uri="{FF2B5EF4-FFF2-40B4-BE49-F238E27FC236}">
                    <a16:creationId xmlns:a16="http://schemas.microsoft.com/office/drawing/2014/main" id="{B3CCC850-2704-704A-96F9-42E78A493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19" name="Freeform 976">
                <a:extLst>
                  <a:ext uri="{FF2B5EF4-FFF2-40B4-BE49-F238E27FC236}">
                    <a16:creationId xmlns:a16="http://schemas.microsoft.com/office/drawing/2014/main" id="{29EAE530-0285-8147-B69A-8802B8463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20" name="AutoShape 977">
                <a:extLst>
                  <a:ext uri="{FF2B5EF4-FFF2-40B4-BE49-F238E27FC236}">
                    <a16:creationId xmlns:a16="http://schemas.microsoft.com/office/drawing/2014/main" id="{86022980-C111-C14C-BC74-15BE5A0F9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21" name="AutoShape 978">
                <a:extLst>
                  <a:ext uri="{FF2B5EF4-FFF2-40B4-BE49-F238E27FC236}">
                    <a16:creationId xmlns:a16="http://schemas.microsoft.com/office/drawing/2014/main" id="{2A511823-DED3-2747-9713-71D6036B7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22" name="Oval 979">
                <a:extLst>
                  <a:ext uri="{FF2B5EF4-FFF2-40B4-BE49-F238E27FC236}">
                    <a16:creationId xmlns:a16="http://schemas.microsoft.com/office/drawing/2014/main" id="{782FCD42-797F-EF44-881F-939D4B842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23" name="Oval 980">
                <a:extLst>
                  <a:ext uri="{FF2B5EF4-FFF2-40B4-BE49-F238E27FC236}">
                    <a16:creationId xmlns:a16="http://schemas.microsoft.com/office/drawing/2014/main" id="{15EB52E1-99F3-F949-8E2B-4AF186BD8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24" name="Oval 981">
                <a:extLst>
                  <a:ext uri="{FF2B5EF4-FFF2-40B4-BE49-F238E27FC236}">
                    <a16:creationId xmlns:a16="http://schemas.microsoft.com/office/drawing/2014/main" id="{7D0BA5EC-A7D4-AB40-A9F6-0CF2C1F2A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12025" name="Rectangle 982">
                <a:extLst>
                  <a:ext uri="{FF2B5EF4-FFF2-40B4-BE49-F238E27FC236}">
                    <a16:creationId xmlns:a16="http://schemas.microsoft.com/office/drawing/2014/main" id="{7EEC4949-56B9-1446-9711-9818D166C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6C52556-3B7F-CA46-899E-C10EBF5C4BFA}"/>
              </a:ext>
            </a:extLst>
          </p:cNvPr>
          <p:cNvGrpSpPr>
            <a:grpSpLocks/>
          </p:cNvGrpSpPr>
          <p:nvPr/>
        </p:nvGrpSpPr>
        <p:grpSpPr bwMode="auto">
          <a:xfrm>
            <a:off x="1751013" y="3719513"/>
            <a:ext cx="982662" cy="1585912"/>
            <a:chOff x="226804" y="3719080"/>
            <a:chExt cx="982820" cy="1586234"/>
          </a:xfrm>
        </p:grpSpPr>
        <p:pic>
          <p:nvPicPr>
            <p:cNvPr id="211997" name="Picture 9">
              <a:extLst>
                <a:ext uri="{FF2B5EF4-FFF2-40B4-BE49-F238E27FC236}">
                  <a16:creationId xmlns:a16="http://schemas.microsoft.com/office/drawing/2014/main" id="{885F0363-C2C7-B040-9A9F-8762313A0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109" y="5014480"/>
              <a:ext cx="405029" cy="29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998" name="Cloud Callout 16">
              <a:extLst>
                <a:ext uri="{FF2B5EF4-FFF2-40B4-BE49-F238E27FC236}">
                  <a16:creationId xmlns:a16="http://schemas.microsoft.com/office/drawing/2014/main" id="{CB6F3878-13F6-7E42-A58F-2603D66CC7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6804" y="3719080"/>
              <a:ext cx="982820" cy="514019"/>
            </a:xfrm>
            <a:prstGeom prst="cloudCallout">
              <a:avLst>
                <a:gd name="adj1" fmla="val -7606"/>
                <a:gd name="adj2" fmla="val 147866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pic>
          <p:nvPicPr>
            <p:cNvPr id="211999" name="Picture 18" descr="madman.jpg">
              <a:extLst>
                <a:ext uri="{FF2B5EF4-FFF2-40B4-BE49-F238E27FC236}">
                  <a16:creationId xmlns:a16="http://schemas.microsoft.com/office/drawing/2014/main" id="{22004AD2-F07E-954C-8CB1-F531A6E21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67" y="3870258"/>
              <a:ext cx="767350" cy="211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1984" name="Content Placeholder 12">
            <a:extLst>
              <a:ext uri="{FF2B5EF4-FFF2-40B4-BE49-F238E27FC236}">
                <a16:creationId xmlns:a16="http://schemas.microsoft.com/office/drawing/2014/main" id="{FBA2E74E-4CA0-634D-BA39-6FA14422C4A8}"/>
              </a:ext>
            </a:extLst>
          </p:cNvPr>
          <p:cNvSpPr txBox="1">
            <a:spLocks/>
          </p:cNvSpPr>
          <p:nvPr/>
        </p:nvSpPr>
        <p:spPr bwMode="auto">
          <a:xfrm>
            <a:off x="1112830" y="1397775"/>
            <a:ext cx="911383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1038" indent="-223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7338" marR="0" lvl="0" indent="-28733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CDN: stores copies of content at CDN nodes </a:t>
            </a:r>
          </a:p>
          <a:p>
            <a:pPr marL="681038" marR="0" lvl="1" indent="-22383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e.g. Netflix stores copies of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MadMen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53D66F-2454-534A-B251-EF79F3D2D063}"/>
              </a:ext>
            </a:extLst>
          </p:cNvPr>
          <p:cNvGrpSpPr>
            <a:grpSpLocks/>
          </p:cNvGrpSpPr>
          <p:nvPr/>
        </p:nvGrpSpPr>
        <p:grpSpPr bwMode="auto">
          <a:xfrm>
            <a:off x="1558926" y="5030789"/>
            <a:ext cx="1857375" cy="338137"/>
            <a:chOff x="5957397" y="-30236"/>
            <a:chExt cx="1857399" cy="338554"/>
          </a:xfrm>
        </p:grpSpPr>
        <p:sp>
          <p:nvSpPr>
            <p:cNvPr id="211995" name="Rectangle 20">
              <a:extLst>
                <a:ext uri="{FF2B5EF4-FFF2-40B4-BE49-F238E27FC236}">
                  <a16:creationId xmlns:a16="http://schemas.microsoft.com/office/drawing/2014/main" id="{9DB5E779-F208-9B41-B538-A1AA669BD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398" y="0"/>
              <a:ext cx="1829556" cy="27212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1996" name="TextBox 21">
              <a:extLst>
                <a:ext uri="{FF2B5EF4-FFF2-40B4-BE49-F238E27FC236}">
                  <a16:creationId xmlns:a16="http://schemas.microsoft.com/office/drawing/2014/main" id="{BC52E3C7-5102-E549-BEF6-5D6E61CFD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7397" y="-30236"/>
              <a:ext cx="18573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where’s Madmen?</a:t>
              </a:r>
            </a:p>
          </p:txBody>
        </p:sp>
      </p:grpSp>
      <p:grpSp>
        <p:nvGrpSpPr>
          <p:cNvPr id="1113" name="Group 1112">
            <a:extLst>
              <a:ext uri="{FF2B5EF4-FFF2-40B4-BE49-F238E27FC236}">
                <a16:creationId xmlns:a16="http://schemas.microsoft.com/office/drawing/2014/main" id="{53C9D43F-CF97-804C-AB6A-00DEC2449E31}"/>
              </a:ext>
            </a:extLst>
          </p:cNvPr>
          <p:cNvGrpSpPr>
            <a:grpSpLocks/>
          </p:cNvGrpSpPr>
          <p:nvPr/>
        </p:nvGrpSpPr>
        <p:grpSpPr bwMode="auto">
          <a:xfrm>
            <a:off x="8785226" y="4778375"/>
            <a:ext cx="1279525" cy="338138"/>
            <a:chOff x="5931471" y="-30236"/>
            <a:chExt cx="1279747" cy="338971"/>
          </a:xfrm>
        </p:grpSpPr>
        <p:sp>
          <p:nvSpPr>
            <p:cNvPr id="211993" name="Rectangle 1113">
              <a:extLst>
                <a:ext uri="{FF2B5EF4-FFF2-40B4-BE49-F238E27FC236}">
                  <a16:creationId xmlns:a16="http://schemas.microsoft.com/office/drawing/2014/main" id="{CEB0D8F2-12E1-5148-8CC2-45D6340D7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398" y="13898"/>
              <a:ext cx="1225865" cy="25822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11994" name="TextBox 1114">
              <a:extLst>
                <a:ext uri="{FF2B5EF4-FFF2-40B4-BE49-F238E27FC236}">
                  <a16:creationId xmlns:a16="http://schemas.microsoft.com/office/drawing/2014/main" id="{ED0C07AF-EC8A-1D44-A984-8A2456A29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1471" y="-30236"/>
              <a:ext cx="1279747" cy="338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manifest file</a:t>
              </a:r>
            </a:p>
          </p:txBody>
        </p:sp>
      </p:grpSp>
      <p:sp>
        <p:nvSpPr>
          <p:cNvPr id="28" name="Freeform 27">
            <a:extLst>
              <a:ext uri="{FF2B5EF4-FFF2-40B4-BE49-F238E27FC236}">
                <a16:creationId xmlns:a16="http://schemas.microsoft.com/office/drawing/2014/main" id="{068BEAB9-D8D3-C441-9C37-3B12CF5A5614}"/>
              </a:ext>
            </a:extLst>
          </p:cNvPr>
          <p:cNvSpPr>
            <a:spLocks/>
          </p:cNvSpPr>
          <p:nvPr/>
        </p:nvSpPr>
        <p:spPr bwMode="auto">
          <a:xfrm>
            <a:off x="2598738" y="4243388"/>
            <a:ext cx="1008062" cy="881062"/>
          </a:xfrm>
          <a:custGeom>
            <a:avLst/>
            <a:gdLst>
              <a:gd name="T0" fmla="*/ 542251 w 1284637"/>
              <a:gd name="T1" fmla="*/ 0 h 1108430"/>
              <a:gd name="T2" fmla="*/ 620508 w 1284637"/>
              <a:gd name="T3" fmla="*/ 556152 h 1108430"/>
              <a:gd name="T4" fmla="*/ 0 w 1284637"/>
              <a:gd name="T5" fmla="*/ 555512 h 11084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4637" h="1108430">
                <a:moveTo>
                  <a:pt x="1122624" y="0"/>
                </a:moveTo>
                <a:lnTo>
                  <a:pt x="1284637" y="1108430"/>
                </a:lnTo>
                <a:lnTo>
                  <a:pt x="0" y="1107156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121" name="Freeform 1120">
            <a:extLst>
              <a:ext uri="{FF2B5EF4-FFF2-40B4-BE49-F238E27FC236}">
                <a16:creationId xmlns:a16="http://schemas.microsoft.com/office/drawing/2014/main" id="{1FA9C861-3CFD-5C47-9603-F36C34D39F14}"/>
              </a:ext>
            </a:extLst>
          </p:cNvPr>
          <p:cNvSpPr>
            <a:spLocks/>
          </p:cNvSpPr>
          <p:nvPr/>
        </p:nvSpPr>
        <p:spPr bwMode="auto">
          <a:xfrm flipV="1">
            <a:off x="2624139" y="5127626"/>
            <a:ext cx="2166937" cy="709613"/>
          </a:xfrm>
          <a:custGeom>
            <a:avLst/>
            <a:gdLst>
              <a:gd name="T0" fmla="*/ 1752991 w 1898925"/>
              <a:gd name="T1" fmla="*/ 0 h 980345"/>
              <a:gd name="T2" fmla="*/ 2822161 w 1898925"/>
              <a:gd name="T3" fmla="*/ 227646 h 980345"/>
              <a:gd name="T4" fmla="*/ 2173683 w 1898925"/>
              <a:gd name="T5" fmla="*/ 258645 h 980345"/>
              <a:gd name="T6" fmla="*/ 1262389 w 1898925"/>
              <a:gd name="T7" fmla="*/ 362755 h 980345"/>
              <a:gd name="T8" fmla="*/ 0 w 1898925"/>
              <a:gd name="T9" fmla="*/ 371335 h 9803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98925" h="980345">
                <a:moveTo>
                  <a:pt x="1179521" y="0"/>
                </a:moveTo>
                <a:lnTo>
                  <a:pt x="1898925" y="600997"/>
                </a:lnTo>
                <a:lnTo>
                  <a:pt x="1462589" y="682836"/>
                </a:lnTo>
                <a:cubicBezTo>
                  <a:pt x="1258197" y="730637"/>
                  <a:pt x="1110581" y="844165"/>
                  <a:pt x="849414" y="957692"/>
                </a:cubicBezTo>
                <a:lnTo>
                  <a:pt x="0" y="980345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122" name="Content Placeholder 12">
            <a:extLst>
              <a:ext uri="{FF2B5EF4-FFF2-40B4-BE49-F238E27FC236}">
                <a16:creationId xmlns:a16="http://schemas.microsoft.com/office/drawing/2014/main" id="{CC467532-9586-A943-BA29-4F35221A16AD}"/>
              </a:ext>
            </a:extLst>
          </p:cNvPr>
          <p:cNvSpPr txBox="1">
            <a:spLocks/>
          </p:cNvSpPr>
          <p:nvPr/>
        </p:nvSpPr>
        <p:spPr bwMode="auto">
          <a:xfrm>
            <a:off x="1168394" y="2637612"/>
            <a:ext cx="897050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681038" marR="0" lvl="1" indent="-22383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directed to nearby copy, retrieves content</a:t>
            </a:r>
          </a:p>
          <a:p>
            <a:pPr marL="457200" marR="0" lvl="1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3" name="Content Placeholder 12">
            <a:extLst>
              <a:ext uri="{FF2B5EF4-FFF2-40B4-BE49-F238E27FC236}">
                <a16:creationId xmlns:a16="http://schemas.microsoft.com/office/drawing/2014/main" id="{2E17DE3C-B1EA-6342-A5E5-820798A09912}"/>
              </a:ext>
            </a:extLst>
          </p:cNvPr>
          <p:cNvSpPr txBox="1">
            <a:spLocks/>
          </p:cNvSpPr>
          <p:nvPr/>
        </p:nvSpPr>
        <p:spPr bwMode="auto">
          <a:xfrm>
            <a:off x="1184267" y="2985276"/>
            <a:ext cx="91138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681038" marR="0" lvl="1" indent="-22383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may choose different copy if network path congested</a:t>
            </a:r>
          </a:p>
          <a:p>
            <a:pPr marL="457200" marR="0" lvl="1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64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08763 -0.02916 L 0.11106 -0.02685 L 0.24635 0.00185 L 0.3569 -0.03079 L 0.42682 -0.00486 L 0.48242 0.01551 L 0.56041 -0.01088 L 0.60026 -0.05509 " pathEditMode="relative" rAng="0" ptsTypes="AAAAAAAAA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13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35 -0.01829 L -0.02942 0.05208 L -0.16276 0.0037 L -0.28893 0.03449 L -0.46106 0.01018 L -0.56901 0.0368 " pathEditMode="relative" rAng="0" ptsTypes="AAAAAA">
                                      <p:cBhvr>
                                        <p:cTn id="56" dur="20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18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122" grpId="0"/>
      <p:bldP spid="112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2791</TotalTime>
  <Words>933</Words>
  <Application>Microsoft Macintosh PowerPoint</Application>
  <PresentationFormat>Widescreen</PresentationFormat>
  <Paragraphs>246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Gill Sans MT</vt:lpstr>
      <vt:lpstr>Tahoma</vt:lpstr>
      <vt:lpstr>Times New Roman</vt:lpstr>
      <vt:lpstr>Wingdings</vt:lpstr>
      <vt:lpstr>ZapfDingbats</vt:lpstr>
      <vt:lpstr>1_Office Theme</vt:lpstr>
      <vt:lpstr>PowerPoint Presentation</vt:lpstr>
      <vt:lpstr>Week in review: DNS</vt:lpstr>
      <vt:lpstr>Week in review: DNS</vt:lpstr>
      <vt:lpstr>Week in review: DNS</vt:lpstr>
      <vt:lpstr>Week in review: DNS</vt:lpstr>
      <vt:lpstr>Week in review: streaming video, CDNs</vt:lpstr>
      <vt:lpstr>Week in review: streaming video, CDNs</vt:lpstr>
      <vt:lpstr>Streaming multimedia: DASH</vt:lpstr>
      <vt:lpstr>Content distribution networks (CDNs)</vt:lpstr>
      <vt:lpstr>Content distribution networks (CDNs)</vt:lpstr>
      <vt:lpstr>Socket programming </vt:lpstr>
      <vt:lpstr>Client/server socket interaction: TCP</vt:lpstr>
      <vt:lpstr>Let’s try out wireshark packet sniffer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James Kurose</dc:creator>
  <cp:lastModifiedBy>James Kurose</cp:lastModifiedBy>
  <cp:revision>46</cp:revision>
  <dcterms:created xsi:type="dcterms:W3CDTF">2020-08-26T01:40:50Z</dcterms:created>
  <dcterms:modified xsi:type="dcterms:W3CDTF">2020-10-02T13:14:02Z</dcterms:modified>
</cp:coreProperties>
</file>