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1191" r:id="rId2"/>
    <p:sldId id="965" r:id="rId3"/>
    <p:sldId id="1221" r:id="rId4"/>
    <p:sldId id="1223" r:id="rId5"/>
    <p:sldId id="1224" r:id="rId6"/>
    <p:sldId id="1222" r:id="rId7"/>
    <p:sldId id="1065" r:id="rId8"/>
    <p:sldId id="1101" r:id="rId9"/>
    <p:sldId id="1225" r:id="rId10"/>
    <p:sldId id="1201" r:id="rId11"/>
    <p:sldId id="1202" r:id="rId12"/>
    <p:sldId id="1080" r:id="rId13"/>
    <p:sldId id="1082" r:id="rId14"/>
    <p:sldId id="1104" r:id="rId15"/>
    <p:sldId id="1081" r:id="rId16"/>
    <p:sldId id="1203" r:id="rId17"/>
    <p:sldId id="12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5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2"/>
    <a:srgbClr val="00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5994"/>
  </p:normalViewPr>
  <p:slideViewPr>
    <p:cSldViewPr snapToGrid="0" snapToObjects="1">
      <p:cViewPr varScale="1">
        <p:scale>
          <a:sx n="90" d="100"/>
          <a:sy n="90" d="100"/>
        </p:scale>
        <p:origin x="232" y="584"/>
      </p:cViewPr>
      <p:guideLst>
        <p:guide orient="horz" pos="3696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198B6-E1F0-3D42-9153-3C3716E3332B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652C-AA4B-0742-8A0C-371BB86D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6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40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39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if RTT=30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msec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, 1KB pkt every 30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msec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: 33kB/sec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thruput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over 1 Gbps link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network protocol limits use of physical 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Let’s develop a formula for utilization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488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0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130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233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generic forms of pipelined protocols: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go-Back-N, selective repeat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806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92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4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475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06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410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106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220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4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7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1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3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urose.cslash.net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008" y="3655532"/>
            <a:ext cx="4926994" cy="2044701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600" dirty="0"/>
              <a:t>Today (10/13/20):</a:t>
            </a:r>
          </a:p>
          <a:p>
            <a:pPr marL="406400" indent="-276225"/>
            <a:r>
              <a:rPr lang="en-US" sz="3600" dirty="0"/>
              <a:t>week in review</a:t>
            </a:r>
          </a:p>
          <a:p>
            <a:pPr marL="406400" lvl="0" indent="-276225"/>
            <a:r>
              <a:rPr lang="en-US" sz="3600" dirty="0"/>
              <a:t>looking ahead</a:t>
            </a:r>
          </a:p>
          <a:p>
            <a:pPr marL="130175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5B7ED0-CC60-524B-AAAC-22BD66E2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56" y="3634704"/>
            <a:ext cx="3293615" cy="2040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5C8812-6E42-AB41-93F2-0FE03B9D3A53}"/>
              </a:ext>
            </a:extLst>
          </p:cNvPr>
          <p:cNvSpPr txBox="1"/>
          <p:nvPr/>
        </p:nvSpPr>
        <p:spPr>
          <a:xfrm>
            <a:off x="8527312" y="1722474"/>
            <a:ext cx="321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 website: </a:t>
            </a:r>
            <a:r>
              <a:rPr lang="en-US" sz="2400" dirty="0">
                <a:hlinkClick r:id="rId5"/>
              </a:rPr>
              <a:t>http://kurose.cslash.net</a:t>
            </a:r>
            <a:endParaRPr lang="en-US" sz="2400" dirty="0"/>
          </a:p>
          <a:p>
            <a:r>
              <a:rPr lang="en-US" sz="2400" dirty="0" err="1"/>
              <a:t>kurose@cs.umass.edu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6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rdt3.0 in action</a:t>
            </a:r>
            <a:endParaRPr lang="en-US" sz="4400" dirty="0"/>
          </a:p>
        </p:txBody>
      </p:sp>
      <p:sp>
        <p:nvSpPr>
          <p:cNvPr id="197" name="Text Box 5">
            <a:extLst>
              <a:ext uri="{FF2B5EF4-FFF2-40B4-BE49-F238E27FC236}">
                <a16:creationId xmlns:a16="http://schemas.microsoft.com/office/drawing/2014/main" id="{4235D7CC-76F0-404E-861B-E1B3C4CC5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148" y="1512487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98" name="Text Box 6">
            <a:extLst>
              <a:ext uri="{FF2B5EF4-FFF2-40B4-BE49-F238E27FC236}">
                <a16:creationId xmlns:a16="http://schemas.microsoft.com/office/drawing/2014/main" id="{953F5FAC-08AE-194D-B2CE-9B6B600D3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136" y="1507725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199" name="Text Box 8">
            <a:extLst>
              <a:ext uri="{FF2B5EF4-FFF2-40B4-BE49-F238E27FC236}">
                <a16:creationId xmlns:a16="http://schemas.microsoft.com/office/drawing/2014/main" id="{2DF62C54-7EE2-504E-9ED2-FD3BAEEBE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311" y="3131737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200" name="Text Box 10">
            <a:extLst>
              <a:ext uri="{FF2B5EF4-FFF2-40B4-BE49-F238E27FC236}">
                <a16:creationId xmlns:a16="http://schemas.microsoft.com/office/drawing/2014/main" id="{F5B1E309-F4E4-3E42-B8AD-EA1C2D480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661" y="3987400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sp>
        <p:nvSpPr>
          <p:cNvPr id="201" name="Text Box 11">
            <a:extLst>
              <a:ext uri="{FF2B5EF4-FFF2-40B4-BE49-F238E27FC236}">
                <a16:creationId xmlns:a16="http://schemas.microsoft.com/office/drawing/2014/main" id="{74D64A46-9479-E449-9C31-02C5EA831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486" y="2445937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202" name="Text Box 12">
            <a:extLst>
              <a:ext uri="{FF2B5EF4-FFF2-40B4-BE49-F238E27FC236}">
                <a16:creationId xmlns:a16="http://schemas.microsoft.com/office/drawing/2014/main" id="{FBDCC4E2-EF23-6A40-BE13-E84BE9B5B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311" y="3357162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203" name="Text Box 13">
            <a:extLst>
              <a:ext uri="{FF2B5EF4-FFF2-40B4-BE49-F238E27FC236}">
                <a16:creationId xmlns:a16="http://schemas.microsoft.com/office/drawing/2014/main" id="{CF703E46-2D8D-D04C-903D-4C6025839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311" y="4182662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204" name="Text Box 14">
            <a:extLst>
              <a:ext uri="{FF2B5EF4-FFF2-40B4-BE49-F238E27FC236}">
                <a16:creationId xmlns:a16="http://schemas.microsoft.com/office/drawing/2014/main" id="{07E7A3F6-47D9-9847-BA58-BF9687C85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711" y="2695175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205" name="Text Box 15">
            <a:extLst>
              <a:ext uri="{FF2B5EF4-FFF2-40B4-BE49-F238E27FC236}">
                <a16:creationId xmlns:a16="http://schemas.microsoft.com/office/drawing/2014/main" id="{7C6243EA-A0F0-0449-95A0-3D4732927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136" y="3788962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206" name="Text Box 17">
            <a:extLst>
              <a:ext uri="{FF2B5EF4-FFF2-40B4-BE49-F238E27FC236}">
                <a16:creationId xmlns:a16="http://schemas.microsoft.com/office/drawing/2014/main" id="{C58AD36B-83D7-F945-860A-84F900A59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136" y="2914250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207" name="Text Box 18">
            <a:extLst>
              <a:ext uri="{FF2B5EF4-FFF2-40B4-BE49-F238E27FC236}">
                <a16:creationId xmlns:a16="http://schemas.microsoft.com/office/drawing/2014/main" id="{095222A4-B6FD-9943-8053-5736B6B34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598" y="3549250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ack1</a:t>
            </a:r>
          </a:p>
        </p:txBody>
      </p:sp>
      <p:sp>
        <p:nvSpPr>
          <p:cNvPr id="208" name="Text Box 7">
            <a:extLst>
              <a:ext uri="{FF2B5EF4-FFF2-40B4-BE49-F238E27FC236}">
                <a16:creationId xmlns:a16="http://schemas.microsoft.com/office/drawing/2014/main" id="{6AF201BE-3F74-FC4D-95DC-C10707E5B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023" y="1952225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209" name="Text Box 9">
            <a:extLst>
              <a:ext uri="{FF2B5EF4-FFF2-40B4-BE49-F238E27FC236}">
                <a16:creationId xmlns:a16="http://schemas.microsoft.com/office/drawing/2014/main" id="{853C3A29-6F14-6A4A-ADF9-EDBEBC727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548" y="2234800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grpSp>
        <p:nvGrpSpPr>
          <p:cNvPr id="210" name="Group 37">
            <a:extLst>
              <a:ext uri="{FF2B5EF4-FFF2-40B4-BE49-F238E27FC236}">
                <a16:creationId xmlns:a16="http://schemas.microsoft.com/office/drawing/2014/main" id="{09358D04-CB4E-924F-B392-361B873A9C36}"/>
              </a:ext>
            </a:extLst>
          </p:cNvPr>
          <p:cNvGrpSpPr>
            <a:grpSpLocks/>
          </p:cNvGrpSpPr>
          <p:nvPr/>
        </p:nvGrpSpPr>
        <p:grpSpPr bwMode="auto">
          <a:xfrm>
            <a:off x="2341048" y="2022075"/>
            <a:ext cx="1471613" cy="512762"/>
            <a:chOff x="850" y="1159"/>
            <a:chExt cx="927" cy="323"/>
          </a:xfrm>
        </p:grpSpPr>
        <p:sp>
          <p:nvSpPr>
            <p:cNvPr id="211" name="Line 19">
              <a:extLst>
                <a:ext uri="{FF2B5EF4-FFF2-40B4-BE49-F238E27FC236}">
                  <a16:creationId xmlns:a16="http://schemas.microsoft.com/office/drawing/2014/main" id="{E1536B10-88F6-7D46-8019-797777217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2" name="Text Box 28">
              <a:extLst>
                <a:ext uri="{FF2B5EF4-FFF2-40B4-BE49-F238E27FC236}">
                  <a16:creationId xmlns:a16="http://schemas.microsoft.com/office/drawing/2014/main" id="{A675AD5E-AFEE-4949-B39C-59B23A449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213" name="Group 43">
            <a:extLst>
              <a:ext uri="{FF2B5EF4-FFF2-40B4-BE49-F238E27FC236}">
                <a16:creationId xmlns:a16="http://schemas.microsoft.com/office/drawing/2014/main" id="{166F1C07-BDF7-5D4C-9BC8-70CDD30FC5D1}"/>
              </a:ext>
            </a:extLst>
          </p:cNvPr>
          <p:cNvGrpSpPr>
            <a:grpSpLocks/>
          </p:cNvGrpSpPr>
          <p:nvPr/>
        </p:nvGrpSpPr>
        <p:grpSpPr bwMode="auto">
          <a:xfrm>
            <a:off x="2334698" y="3758800"/>
            <a:ext cx="1471613" cy="487362"/>
            <a:chOff x="846" y="2253"/>
            <a:chExt cx="927" cy="307"/>
          </a:xfrm>
        </p:grpSpPr>
        <p:sp>
          <p:nvSpPr>
            <p:cNvPr id="214" name="Line 24">
              <a:extLst>
                <a:ext uri="{FF2B5EF4-FFF2-40B4-BE49-F238E27FC236}">
                  <a16:creationId xmlns:a16="http://schemas.microsoft.com/office/drawing/2014/main" id="{65D4B99D-08A4-684C-BFAA-D46F7BDFF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5" name="Text Box 29">
              <a:extLst>
                <a:ext uri="{FF2B5EF4-FFF2-40B4-BE49-F238E27FC236}">
                  <a16:creationId xmlns:a16="http://schemas.microsoft.com/office/drawing/2014/main" id="{E39C763F-76C0-A342-980A-D2DA1340B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216" name="Group 39">
            <a:extLst>
              <a:ext uri="{FF2B5EF4-FFF2-40B4-BE49-F238E27FC236}">
                <a16:creationId xmlns:a16="http://schemas.microsoft.com/office/drawing/2014/main" id="{E7B3DCA6-7A30-6E4A-B749-D291EA9179F9}"/>
              </a:ext>
            </a:extLst>
          </p:cNvPr>
          <p:cNvGrpSpPr>
            <a:grpSpLocks/>
          </p:cNvGrpSpPr>
          <p:nvPr/>
        </p:nvGrpSpPr>
        <p:grpSpPr bwMode="auto">
          <a:xfrm>
            <a:off x="2348986" y="2896787"/>
            <a:ext cx="1471612" cy="504825"/>
            <a:chOff x="855" y="1710"/>
            <a:chExt cx="927" cy="318"/>
          </a:xfrm>
        </p:grpSpPr>
        <p:sp>
          <p:nvSpPr>
            <p:cNvPr id="217" name="Line 23">
              <a:extLst>
                <a:ext uri="{FF2B5EF4-FFF2-40B4-BE49-F238E27FC236}">
                  <a16:creationId xmlns:a16="http://schemas.microsoft.com/office/drawing/2014/main" id="{F48A2643-A8C6-1A4D-95B1-E19CDFD69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8" name="Text Box 30">
              <a:extLst>
                <a:ext uri="{FF2B5EF4-FFF2-40B4-BE49-F238E27FC236}">
                  <a16:creationId xmlns:a16="http://schemas.microsoft.com/office/drawing/2014/main" id="{7B926EE6-52D5-3840-851B-CF35806F0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219" name="Group 40">
            <a:extLst>
              <a:ext uri="{FF2B5EF4-FFF2-40B4-BE49-F238E27FC236}">
                <a16:creationId xmlns:a16="http://schemas.microsoft.com/office/drawing/2014/main" id="{A3009243-363B-554D-BAFE-7119F17A8E3E}"/>
              </a:ext>
            </a:extLst>
          </p:cNvPr>
          <p:cNvGrpSpPr>
            <a:grpSpLocks/>
          </p:cNvGrpSpPr>
          <p:nvPr/>
        </p:nvGrpSpPr>
        <p:grpSpPr bwMode="auto">
          <a:xfrm>
            <a:off x="2334698" y="3361925"/>
            <a:ext cx="1471613" cy="471487"/>
            <a:chOff x="846" y="2003"/>
            <a:chExt cx="927" cy="297"/>
          </a:xfrm>
        </p:grpSpPr>
        <p:sp>
          <p:nvSpPr>
            <p:cNvPr id="220" name="Line 26">
              <a:extLst>
                <a:ext uri="{FF2B5EF4-FFF2-40B4-BE49-F238E27FC236}">
                  <a16:creationId xmlns:a16="http://schemas.microsoft.com/office/drawing/2014/main" id="{D3AA85D2-AF11-984A-9EAB-8E45BC868F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1" name="Text Box 31">
              <a:extLst>
                <a:ext uri="{FF2B5EF4-FFF2-40B4-BE49-F238E27FC236}">
                  <a16:creationId xmlns:a16="http://schemas.microsoft.com/office/drawing/2014/main" id="{7037D874-E673-BB42-9499-C5B48BC33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grpSp>
        <p:nvGrpSpPr>
          <p:cNvPr id="222" name="Group 38">
            <a:extLst>
              <a:ext uri="{FF2B5EF4-FFF2-40B4-BE49-F238E27FC236}">
                <a16:creationId xmlns:a16="http://schemas.microsoft.com/office/drawing/2014/main" id="{132C8471-3B30-C44D-B74D-246FC786F37F}"/>
              </a:ext>
            </a:extLst>
          </p:cNvPr>
          <p:cNvGrpSpPr>
            <a:grpSpLocks/>
          </p:cNvGrpSpPr>
          <p:nvPr/>
        </p:nvGrpSpPr>
        <p:grpSpPr bwMode="auto">
          <a:xfrm>
            <a:off x="2326761" y="2522137"/>
            <a:ext cx="1471612" cy="455613"/>
            <a:chOff x="841" y="1474"/>
            <a:chExt cx="927" cy="287"/>
          </a:xfrm>
        </p:grpSpPr>
        <p:sp>
          <p:nvSpPr>
            <p:cNvPr id="223" name="Line 25">
              <a:extLst>
                <a:ext uri="{FF2B5EF4-FFF2-40B4-BE49-F238E27FC236}">
                  <a16:creationId xmlns:a16="http://schemas.microsoft.com/office/drawing/2014/main" id="{6959994A-0B95-094C-9702-6ACA4337EA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4" name="Text Box 32">
              <a:extLst>
                <a:ext uri="{FF2B5EF4-FFF2-40B4-BE49-F238E27FC236}">
                  <a16:creationId xmlns:a16="http://schemas.microsoft.com/office/drawing/2014/main" id="{DCF9302E-EEF0-B04C-A3CA-B6C1A0083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225" name="Group 44">
            <a:extLst>
              <a:ext uri="{FF2B5EF4-FFF2-40B4-BE49-F238E27FC236}">
                <a16:creationId xmlns:a16="http://schemas.microsoft.com/office/drawing/2014/main" id="{6DBBBBE3-388C-C24B-A7D7-89C703BC089D}"/>
              </a:ext>
            </a:extLst>
          </p:cNvPr>
          <p:cNvGrpSpPr>
            <a:grpSpLocks/>
          </p:cNvGrpSpPr>
          <p:nvPr/>
        </p:nvGrpSpPr>
        <p:grpSpPr bwMode="auto">
          <a:xfrm>
            <a:off x="2320411" y="4214412"/>
            <a:ext cx="1471612" cy="461963"/>
            <a:chOff x="837" y="2540"/>
            <a:chExt cx="927" cy="291"/>
          </a:xfrm>
        </p:grpSpPr>
        <p:sp>
          <p:nvSpPr>
            <p:cNvPr id="226" name="Line 27">
              <a:extLst>
                <a:ext uri="{FF2B5EF4-FFF2-40B4-BE49-F238E27FC236}">
                  <a16:creationId xmlns:a16="http://schemas.microsoft.com/office/drawing/2014/main" id="{7E664FD8-996B-124A-B106-386F80EF5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7" name="Text Box 33">
              <a:extLst>
                <a:ext uri="{FF2B5EF4-FFF2-40B4-BE49-F238E27FC236}">
                  <a16:creationId xmlns:a16="http://schemas.microsoft.com/office/drawing/2014/main" id="{E9D2F746-6389-2444-A5E1-6FB42FF57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228" name="Text Box 45">
            <a:extLst>
              <a:ext uri="{FF2B5EF4-FFF2-40B4-BE49-F238E27FC236}">
                <a16:creationId xmlns:a16="http://schemas.microsoft.com/office/drawing/2014/main" id="{0A93A727-0C76-DB44-9B3D-D9D92A7DB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386" y="5293912"/>
            <a:ext cx="1252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(a) no loss</a:t>
            </a:r>
          </a:p>
        </p:txBody>
      </p:sp>
      <p:sp>
        <p:nvSpPr>
          <p:cNvPr id="229" name="Text Box 46">
            <a:extLst>
              <a:ext uri="{FF2B5EF4-FFF2-40B4-BE49-F238E27FC236}">
                <a16:creationId xmlns:a16="http://schemas.microsoft.com/office/drawing/2014/main" id="{B77F9079-0CCA-744D-9DFE-229523FF9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959" y="1461687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230" name="Text Box 47">
            <a:extLst>
              <a:ext uri="{FF2B5EF4-FFF2-40B4-BE49-F238E27FC236}">
                <a16:creationId xmlns:a16="http://schemas.microsoft.com/office/drawing/2014/main" id="{B39810E0-29DE-BE4C-BF65-C4554F0C2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9946" y="1456925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231" name="Text Box 48">
            <a:extLst>
              <a:ext uri="{FF2B5EF4-FFF2-40B4-BE49-F238E27FC236}">
                <a16:creationId xmlns:a16="http://schemas.microsoft.com/office/drawing/2014/main" id="{C93070BC-AD37-CE48-8113-A4251366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1534" y="4373162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232" name="Text Box 49">
            <a:extLst>
              <a:ext uri="{FF2B5EF4-FFF2-40B4-BE49-F238E27FC236}">
                <a16:creationId xmlns:a16="http://schemas.microsoft.com/office/drawing/2014/main" id="{BAC5BE6B-684D-294E-91C5-DD7058B13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9471" y="5214537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sp>
        <p:nvSpPr>
          <p:cNvPr id="233" name="Text Box 50">
            <a:extLst>
              <a:ext uri="{FF2B5EF4-FFF2-40B4-BE49-F238E27FC236}">
                <a16:creationId xmlns:a16="http://schemas.microsoft.com/office/drawing/2014/main" id="{38A95A95-ECA6-1F4F-BB93-8A237B9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296" y="2395137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234" name="Text Box 51">
            <a:extLst>
              <a:ext uri="{FF2B5EF4-FFF2-40B4-BE49-F238E27FC236}">
                <a16:creationId xmlns:a16="http://schemas.microsoft.com/office/drawing/2014/main" id="{E34E5A4F-7761-E54D-9493-85E43D4F8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3121" y="4584300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235" name="Text Box 52">
            <a:extLst>
              <a:ext uri="{FF2B5EF4-FFF2-40B4-BE49-F238E27FC236}">
                <a16:creationId xmlns:a16="http://schemas.microsoft.com/office/drawing/2014/main" id="{D16E11FB-EE35-2140-B6B1-8BA74CDF3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3121" y="5409800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236" name="Text Box 53">
            <a:extLst>
              <a:ext uri="{FF2B5EF4-FFF2-40B4-BE49-F238E27FC236}">
                <a16:creationId xmlns:a16="http://schemas.microsoft.com/office/drawing/2014/main" id="{7C3E4221-F85D-7A47-8A21-C9CAD5DD3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521" y="2644375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237" name="Text Box 54">
            <a:extLst>
              <a:ext uri="{FF2B5EF4-FFF2-40B4-BE49-F238E27FC236}">
                <a16:creationId xmlns:a16="http://schemas.microsoft.com/office/drawing/2014/main" id="{5EBBB81F-0421-D749-BA75-69B429681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946" y="5016100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238" name="Text Box 55">
            <a:extLst>
              <a:ext uri="{FF2B5EF4-FFF2-40B4-BE49-F238E27FC236}">
                <a16:creationId xmlns:a16="http://schemas.microsoft.com/office/drawing/2014/main" id="{D284D67E-01F5-D942-9024-5147EB6EC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946" y="2863450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239" name="Text Box 56">
            <a:extLst>
              <a:ext uri="{FF2B5EF4-FFF2-40B4-BE49-F238E27FC236}">
                <a16:creationId xmlns:a16="http://schemas.microsoft.com/office/drawing/2014/main" id="{A96E3C21-E923-6641-9449-C311D50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409" y="4776387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ack1</a:t>
            </a:r>
          </a:p>
        </p:txBody>
      </p:sp>
      <p:sp>
        <p:nvSpPr>
          <p:cNvPr id="240" name="Text Box 57">
            <a:extLst>
              <a:ext uri="{FF2B5EF4-FFF2-40B4-BE49-F238E27FC236}">
                <a16:creationId xmlns:a16="http://schemas.microsoft.com/office/drawing/2014/main" id="{B3857487-8C16-8749-B6F0-A61DA7842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834" y="1901425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241" name="Text Box 58">
            <a:extLst>
              <a:ext uri="{FF2B5EF4-FFF2-40B4-BE49-F238E27FC236}">
                <a16:creationId xmlns:a16="http://schemas.microsoft.com/office/drawing/2014/main" id="{09BE22F1-E2C7-F840-9EDB-010AB9975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359" y="2184000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grpSp>
        <p:nvGrpSpPr>
          <p:cNvPr id="242" name="Group 59">
            <a:extLst>
              <a:ext uri="{FF2B5EF4-FFF2-40B4-BE49-F238E27FC236}">
                <a16:creationId xmlns:a16="http://schemas.microsoft.com/office/drawing/2014/main" id="{E96023CD-98EA-4D46-A675-AEE190E94DA3}"/>
              </a:ext>
            </a:extLst>
          </p:cNvPr>
          <p:cNvGrpSpPr>
            <a:grpSpLocks/>
          </p:cNvGrpSpPr>
          <p:nvPr/>
        </p:nvGrpSpPr>
        <p:grpSpPr bwMode="auto">
          <a:xfrm>
            <a:off x="8057859" y="1971275"/>
            <a:ext cx="1471612" cy="512762"/>
            <a:chOff x="850" y="1159"/>
            <a:chExt cx="927" cy="323"/>
          </a:xfrm>
        </p:grpSpPr>
        <p:sp>
          <p:nvSpPr>
            <p:cNvPr id="243" name="Line 60">
              <a:extLst>
                <a:ext uri="{FF2B5EF4-FFF2-40B4-BE49-F238E27FC236}">
                  <a16:creationId xmlns:a16="http://schemas.microsoft.com/office/drawing/2014/main" id="{3DC88CCC-5C5E-6A40-BBC7-416C5ED63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Text Box 61">
              <a:extLst>
                <a:ext uri="{FF2B5EF4-FFF2-40B4-BE49-F238E27FC236}">
                  <a16:creationId xmlns:a16="http://schemas.microsoft.com/office/drawing/2014/main" id="{15663F65-17E3-8A4B-A7CB-12678A320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245" name="Group 62">
            <a:extLst>
              <a:ext uri="{FF2B5EF4-FFF2-40B4-BE49-F238E27FC236}">
                <a16:creationId xmlns:a16="http://schemas.microsoft.com/office/drawing/2014/main" id="{A3E86C2E-1598-F746-90BA-375EC32E7F63}"/>
              </a:ext>
            </a:extLst>
          </p:cNvPr>
          <p:cNvGrpSpPr>
            <a:grpSpLocks/>
          </p:cNvGrpSpPr>
          <p:nvPr/>
        </p:nvGrpSpPr>
        <p:grpSpPr bwMode="auto">
          <a:xfrm>
            <a:off x="8051509" y="4985937"/>
            <a:ext cx="1471612" cy="487363"/>
            <a:chOff x="846" y="2253"/>
            <a:chExt cx="927" cy="307"/>
          </a:xfrm>
        </p:grpSpPr>
        <p:sp>
          <p:nvSpPr>
            <p:cNvPr id="246" name="Line 63">
              <a:extLst>
                <a:ext uri="{FF2B5EF4-FFF2-40B4-BE49-F238E27FC236}">
                  <a16:creationId xmlns:a16="http://schemas.microsoft.com/office/drawing/2014/main" id="{0290E24F-CA8A-7D41-AD89-945F9061C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Text Box 64">
              <a:extLst>
                <a:ext uri="{FF2B5EF4-FFF2-40B4-BE49-F238E27FC236}">
                  <a16:creationId xmlns:a16="http://schemas.microsoft.com/office/drawing/2014/main" id="{95787234-AC16-C64F-BAAF-6116E3A1C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248" name="Group 68">
            <a:extLst>
              <a:ext uri="{FF2B5EF4-FFF2-40B4-BE49-F238E27FC236}">
                <a16:creationId xmlns:a16="http://schemas.microsoft.com/office/drawing/2014/main" id="{8F7C7CC8-14B9-8842-9B0D-6DB644B899AA}"/>
              </a:ext>
            </a:extLst>
          </p:cNvPr>
          <p:cNvGrpSpPr>
            <a:grpSpLocks/>
          </p:cNvGrpSpPr>
          <p:nvPr/>
        </p:nvGrpSpPr>
        <p:grpSpPr bwMode="auto">
          <a:xfrm>
            <a:off x="8051509" y="4589062"/>
            <a:ext cx="1471612" cy="471488"/>
            <a:chOff x="846" y="2003"/>
            <a:chExt cx="927" cy="297"/>
          </a:xfrm>
        </p:grpSpPr>
        <p:sp>
          <p:nvSpPr>
            <p:cNvPr id="249" name="Line 69">
              <a:extLst>
                <a:ext uri="{FF2B5EF4-FFF2-40B4-BE49-F238E27FC236}">
                  <a16:creationId xmlns:a16="http://schemas.microsoft.com/office/drawing/2014/main" id="{DC51DCB8-7F03-FF43-8481-0BB950FB4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0" name="Text Box 70">
              <a:extLst>
                <a:ext uri="{FF2B5EF4-FFF2-40B4-BE49-F238E27FC236}">
                  <a16:creationId xmlns:a16="http://schemas.microsoft.com/office/drawing/2014/main" id="{2CACB117-AF7D-BF48-9824-6A98B3698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grpSp>
        <p:nvGrpSpPr>
          <p:cNvPr id="251" name="Group 71">
            <a:extLst>
              <a:ext uri="{FF2B5EF4-FFF2-40B4-BE49-F238E27FC236}">
                <a16:creationId xmlns:a16="http://schemas.microsoft.com/office/drawing/2014/main" id="{F9559054-8E07-D140-B2BF-83D78FFEDE1F}"/>
              </a:ext>
            </a:extLst>
          </p:cNvPr>
          <p:cNvGrpSpPr>
            <a:grpSpLocks/>
          </p:cNvGrpSpPr>
          <p:nvPr/>
        </p:nvGrpSpPr>
        <p:grpSpPr bwMode="auto">
          <a:xfrm>
            <a:off x="8043571" y="2471337"/>
            <a:ext cx="1471613" cy="455613"/>
            <a:chOff x="841" y="1474"/>
            <a:chExt cx="927" cy="287"/>
          </a:xfrm>
        </p:grpSpPr>
        <p:sp>
          <p:nvSpPr>
            <p:cNvPr id="252" name="Line 72">
              <a:extLst>
                <a:ext uri="{FF2B5EF4-FFF2-40B4-BE49-F238E27FC236}">
                  <a16:creationId xmlns:a16="http://schemas.microsoft.com/office/drawing/2014/main" id="{EC1868E2-1895-8348-966C-93D06CFC8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3" name="Text Box 73">
              <a:extLst>
                <a:ext uri="{FF2B5EF4-FFF2-40B4-BE49-F238E27FC236}">
                  <a16:creationId xmlns:a16="http://schemas.microsoft.com/office/drawing/2014/main" id="{DF711AA0-D78D-444E-9703-4A59DF126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254" name="Group 74">
            <a:extLst>
              <a:ext uri="{FF2B5EF4-FFF2-40B4-BE49-F238E27FC236}">
                <a16:creationId xmlns:a16="http://schemas.microsoft.com/office/drawing/2014/main" id="{07374028-39C8-2B49-A708-435D85A50ED2}"/>
              </a:ext>
            </a:extLst>
          </p:cNvPr>
          <p:cNvGrpSpPr>
            <a:grpSpLocks/>
          </p:cNvGrpSpPr>
          <p:nvPr/>
        </p:nvGrpSpPr>
        <p:grpSpPr bwMode="auto">
          <a:xfrm>
            <a:off x="8037221" y="5436787"/>
            <a:ext cx="1471613" cy="466725"/>
            <a:chOff x="837" y="2537"/>
            <a:chExt cx="927" cy="294"/>
          </a:xfrm>
        </p:grpSpPr>
        <p:sp>
          <p:nvSpPr>
            <p:cNvPr id="255" name="Line 75">
              <a:extLst>
                <a:ext uri="{FF2B5EF4-FFF2-40B4-BE49-F238E27FC236}">
                  <a16:creationId xmlns:a16="http://schemas.microsoft.com/office/drawing/2014/main" id="{1B77C38B-89D8-4841-83E6-E0FE3FC2B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6" name="Text Box 76">
              <a:extLst>
                <a:ext uri="{FF2B5EF4-FFF2-40B4-BE49-F238E27FC236}">
                  <a16:creationId xmlns:a16="http://schemas.microsoft.com/office/drawing/2014/main" id="{5D036972-8C50-0C4C-9765-18BFA21A4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257" name="Text Box 78">
            <a:extLst>
              <a:ext uri="{FF2B5EF4-FFF2-40B4-BE49-F238E27FC236}">
                <a16:creationId xmlns:a16="http://schemas.microsoft.com/office/drawing/2014/main" id="{369CE47E-1D71-7744-95BB-CAB6F57A6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884" y="6207345"/>
            <a:ext cx="167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(b) packet loss</a:t>
            </a:r>
          </a:p>
        </p:txBody>
      </p:sp>
      <p:grpSp>
        <p:nvGrpSpPr>
          <p:cNvPr id="258" name="Group 81">
            <a:extLst>
              <a:ext uri="{FF2B5EF4-FFF2-40B4-BE49-F238E27FC236}">
                <a16:creationId xmlns:a16="http://schemas.microsoft.com/office/drawing/2014/main" id="{58D1FC7F-D1DB-9742-BCDA-95EAEA7F7541}"/>
              </a:ext>
            </a:extLst>
          </p:cNvPr>
          <p:cNvGrpSpPr>
            <a:grpSpLocks/>
          </p:cNvGrpSpPr>
          <p:nvPr/>
        </p:nvGrpSpPr>
        <p:grpSpPr bwMode="auto">
          <a:xfrm>
            <a:off x="8065796" y="2845987"/>
            <a:ext cx="1157288" cy="738188"/>
            <a:chOff x="3726" y="1687"/>
            <a:chExt cx="729" cy="465"/>
          </a:xfrm>
        </p:grpSpPr>
        <p:sp>
          <p:nvSpPr>
            <p:cNvPr id="259" name="Line 66">
              <a:extLst>
                <a:ext uri="{FF2B5EF4-FFF2-40B4-BE49-F238E27FC236}">
                  <a16:creationId xmlns:a16="http://schemas.microsoft.com/office/drawing/2014/main" id="{8586B367-BD51-F743-AED9-6217A75B9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0" name="Text Box 67">
              <a:extLst>
                <a:ext uri="{FF2B5EF4-FFF2-40B4-BE49-F238E27FC236}">
                  <a16:creationId xmlns:a16="http://schemas.microsoft.com/office/drawing/2014/main" id="{45395DCC-EA5A-E34D-854F-760FBAD59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  <p:sp>
          <p:nvSpPr>
            <p:cNvPr id="261" name="Text Box 79">
              <a:extLst>
                <a:ext uri="{FF2B5EF4-FFF2-40B4-BE49-F238E27FC236}">
                  <a16:creationId xmlns:a16="http://schemas.microsoft.com/office/drawing/2014/main" id="{28259E79-639E-E24B-A02E-4313B3CAB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262" name="Text Box 80">
              <a:extLst>
                <a:ext uri="{FF2B5EF4-FFF2-40B4-BE49-F238E27FC236}">
                  <a16:creationId xmlns:a16="http://schemas.microsoft.com/office/drawing/2014/main" id="{8928A415-686E-1940-B399-6DD126A26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loss</a:t>
              </a:r>
            </a:p>
          </p:txBody>
        </p:sp>
      </p:grpSp>
      <p:grpSp>
        <p:nvGrpSpPr>
          <p:cNvPr id="263" name="Group 86">
            <a:extLst>
              <a:ext uri="{FF2B5EF4-FFF2-40B4-BE49-F238E27FC236}">
                <a16:creationId xmlns:a16="http://schemas.microsoft.com/office/drawing/2014/main" id="{0751228C-C56A-4145-9744-AA4B5D7B422B}"/>
              </a:ext>
            </a:extLst>
          </p:cNvPr>
          <p:cNvGrpSpPr>
            <a:grpSpLocks/>
          </p:cNvGrpSpPr>
          <p:nvPr/>
        </p:nvGrpSpPr>
        <p:grpSpPr bwMode="auto">
          <a:xfrm>
            <a:off x="7946734" y="3149200"/>
            <a:ext cx="122237" cy="1033462"/>
            <a:chOff x="3651" y="1878"/>
            <a:chExt cx="78" cy="963"/>
          </a:xfrm>
        </p:grpSpPr>
        <p:sp>
          <p:nvSpPr>
            <p:cNvPr id="264" name="Line 82">
              <a:extLst>
                <a:ext uri="{FF2B5EF4-FFF2-40B4-BE49-F238E27FC236}">
                  <a16:creationId xmlns:a16="http://schemas.microsoft.com/office/drawing/2014/main" id="{3C08A3AA-5F97-BA41-9BF4-A9FAFC6B7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5" name="Line 84">
              <a:extLst>
                <a:ext uri="{FF2B5EF4-FFF2-40B4-BE49-F238E27FC236}">
                  <a16:creationId xmlns:a16="http://schemas.microsoft.com/office/drawing/2014/main" id="{4B808BC0-C4AA-8A47-AD7A-9C138A93A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6" name="Line 85">
              <a:extLst>
                <a:ext uri="{FF2B5EF4-FFF2-40B4-BE49-F238E27FC236}">
                  <a16:creationId xmlns:a16="http://schemas.microsoft.com/office/drawing/2014/main" id="{2D5E6195-4AC0-E644-96BD-40B80CE7C0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67" name="Group 88">
            <a:extLst>
              <a:ext uri="{FF2B5EF4-FFF2-40B4-BE49-F238E27FC236}">
                <a16:creationId xmlns:a16="http://schemas.microsoft.com/office/drawing/2014/main" id="{932E32A0-5C3E-3046-BAAA-21A55DF9DD28}"/>
              </a:ext>
            </a:extLst>
          </p:cNvPr>
          <p:cNvGrpSpPr>
            <a:grpSpLocks/>
          </p:cNvGrpSpPr>
          <p:nvPr/>
        </p:nvGrpSpPr>
        <p:grpSpPr bwMode="auto">
          <a:xfrm>
            <a:off x="8075321" y="4138212"/>
            <a:ext cx="1471613" cy="504825"/>
            <a:chOff x="855" y="1710"/>
            <a:chExt cx="927" cy="318"/>
          </a:xfrm>
        </p:grpSpPr>
        <p:sp>
          <p:nvSpPr>
            <p:cNvPr id="268" name="Line 89">
              <a:extLst>
                <a:ext uri="{FF2B5EF4-FFF2-40B4-BE49-F238E27FC236}">
                  <a16:creationId xmlns:a16="http://schemas.microsoft.com/office/drawing/2014/main" id="{B54BB22F-1388-EC44-AB1D-26D451319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9" name="Text Box 90">
              <a:extLst>
                <a:ext uri="{FF2B5EF4-FFF2-40B4-BE49-F238E27FC236}">
                  <a16:creationId xmlns:a16="http://schemas.microsoft.com/office/drawing/2014/main" id="{0D178261-4D19-EB46-A4F7-AB511FAB3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270" name="Group 92">
            <a:extLst>
              <a:ext uri="{FF2B5EF4-FFF2-40B4-BE49-F238E27FC236}">
                <a16:creationId xmlns:a16="http://schemas.microsoft.com/office/drawing/2014/main" id="{2F31B7A3-D271-8245-A7D0-64CC20F4CE34}"/>
              </a:ext>
            </a:extLst>
          </p:cNvPr>
          <p:cNvGrpSpPr>
            <a:grpSpLocks/>
          </p:cNvGrpSpPr>
          <p:nvPr/>
        </p:nvGrpSpPr>
        <p:grpSpPr bwMode="auto">
          <a:xfrm>
            <a:off x="6643396" y="3761975"/>
            <a:ext cx="1377950" cy="731837"/>
            <a:chOff x="2802" y="2348"/>
            <a:chExt cx="868" cy="461"/>
          </a:xfrm>
        </p:grpSpPr>
        <p:pic>
          <p:nvPicPr>
            <p:cNvPr id="271" name="Picture 87" descr="alarm_clock_ringing">
              <a:extLst>
                <a:ext uri="{FF2B5EF4-FFF2-40B4-BE49-F238E27FC236}">
                  <a16:creationId xmlns:a16="http://schemas.microsoft.com/office/drawing/2014/main" id="{DE9E1E05-3488-EE4B-92F6-451228ABA5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2" name="Text Box 91">
              <a:extLst>
                <a:ext uri="{FF2B5EF4-FFF2-40B4-BE49-F238E27FC236}">
                  <a16:creationId xmlns:a16="http://schemas.microsoft.com/office/drawing/2014/main" id="{1CAC9FAC-E321-AF48-8EE2-DEA4784FF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resend pkt1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5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1" grpId="0"/>
      <p:bldP spid="202" grpId="0"/>
      <p:bldP spid="204" grpId="0"/>
      <p:bldP spid="205" grpId="0"/>
      <p:bldP spid="206" grpId="0"/>
      <p:bldP spid="207" grpId="0"/>
      <p:bldP spid="232" grpId="0"/>
      <p:bldP spid="233" grpId="0"/>
      <p:bldP spid="234" grpId="0"/>
      <p:bldP spid="236" grpId="0"/>
      <p:bldP spid="237" grpId="0"/>
      <p:bldP spid="238" grpId="0"/>
      <p:bldP spid="2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rdt3.0 in action</a:t>
            </a:r>
            <a:endParaRPr lang="en-US" sz="4400" dirty="0"/>
          </a:p>
        </p:txBody>
      </p:sp>
      <p:sp>
        <p:nvSpPr>
          <p:cNvPr id="195" name="Text Box 6">
            <a:extLst>
              <a:ext uri="{FF2B5EF4-FFF2-40B4-BE49-F238E27FC236}">
                <a16:creationId xmlns:a16="http://schemas.microsoft.com/office/drawing/2014/main" id="{5A635095-B168-6547-905F-EEE95C49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70" y="3116226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196" name="Text Box 9">
            <a:extLst>
              <a:ext uri="{FF2B5EF4-FFF2-40B4-BE49-F238E27FC236}">
                <a16:creationId xmlns:a16="http://schemas.microsoft.com/office/drawing/2014/main" id="{1E7311AC-A147-DB41-AA1F-73BD95A39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70" y="3341651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273" name="Text Box 14">
            <a:extLst>
              <a:ext uri="{FF2B5EF4-FFF2-40B4-BE49-F238E27FC236}">
                <a16:creationId xmlns:a16="http://schemas.microsoft.com/office/drawing/2014/main" id="{409D0892-9C8F-2149-B834-184894F39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420" y="4532276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(detect duplicate)</a:t>
            </a:r>
          </a:p>
        </p:txBody>
      </p:sp>
      <p:grpSp>
        <p:nvGrpSpPr>
          <p:cNvPr id="274" name="Group 23">
            <a:extLst>
              <a:ext uri="{FF2B5EF4-FFF2-40B4-BE49-F238E27FC236}">
                <a16:creationId xmlns:a16="http://schemas.microsoft.com/office/drawing/2014/main" id="{8D20C6C0-28A0-C246-9D35-B42FDBBFDD8A}"/>
              </a:ext>
            </a:extLst>
          </p:cNvPr>
          <p:cNvGrpSpPr>
            <a:grpSpLocks/>
          </p:cNvGrpSpPr>
          <p:nvPr/>
        </p:nvGrpSpPr>
        <p:grpSpPr bwMode="auto">
          <a:xfrm>
            <a:off x="2340033" y="2889213"/>
            <a:ext cx="1471612" cy="504825"/>
            <a:chOff x="855" y="1710"/>
            <a:chExt cx="927" cy="318"/>
          </a:xfrm>
        </p:grpSpPr>
        <p:sp>
          <p:nvSpPr>
            <p:cNvPr id="275" name="Line 24">
              <a:extLst>
                <a:ext uri="{FF2B5EF4-FFF2-40B4-BE49-F238E27FC236}">
                  <a16:creationId xmlns:a16="http://schemas.microsoft.com/office/drawing/2014/main" id="{AB2C7FF5-194E-424E-A678-F27614F6E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6" name="Text Box 25">
              <a:extLst>
                <a:ext uri="{FF2B5EF4-FFF2-40B4-BE49-F238E27FC236}">
                  <a16:creationId xmlns:a16="http://schemas.microsoft.com/office/drawing/2014/main" id="{91B56F05-73A0-CA48-A68C-D3D878B4C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sp>
        <p:nvSpPr>
          <p:cNvPr id="277" name="Text Box 36">
            <a:extLst>
              <a:ext uri="{FF2B5EF4-FFF2-40B4-BE49-F238E27FC236}">
                <a16:creationId xmlns:a16="http://schemas.microsoft.com/office/drawing/2014/main" id="{A10D19C6-F703-1A41-91CC-A3820207A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608" y="150808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278" name="Text Box 37">
            <a:extLst>
              <a:ext uri="{FF2B5EF4-FFF2-40B4-BE49-F238E27FC236}">
                <a16:creationId xmlns:a16="http://schemas.microsoft.com/office/drawing/2014/main" id="{4D23E56F-4BAF-244A-8268-3064BA9B2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95" y="1503326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279" name="Text Box 38">
            <a:extLst>
              <a:ext uri="{FF2B5EF4-FFF2-40B4-BE49-F238E27FC236}">
                <a16:creationId xmlns:a16="http://schemas.microsoft.com/office/drawing/2014/main" id="{BCD18C35-AE28-B84F-8B95-BD8971D6A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95" y="4263988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280" name="Text Box 39">
            <a:extLst>
              <a:ext uri="{FF2B5EF4-FFF2-40B4-BE49-F238E27FC236}">
                <a16:creationId xmlns:a16="http://schemas.microsoft.com/office/drawing/2014/main" id="{E1A9B504-FFF2-AA46-A3DC-EBAD335B4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120" y="5260938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sp>
        <p:nvSpPr>
          <p:cNvPr id="281" name="Text Box 40">
            <a:extLst>
              <a:ext uri="{FF2B5EF4-FFF2-40B4-BE49-F238E27FC236}">
                <a16:creationId xmlns:a16="http://schemas.microsoft.com/office/drawing/2014/main" id="{A05E70F9-FA7E-6B48-AC70-41697A63C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945" y="2441538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282" name="Text Box 41">
            <a:extLst>
              <a:ext uri="{FF2B5EF4-FFF2-40B4-BE49-F238E27FC236}">
                <a16:creationId xmlns:a16="http://schemas.microsoft.com/office/drawing/2014/main" id="{E564A8A2-3558-EE42-9AC7-2523324BD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95" y="4686263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283" name="Text Box 42">
            <a:extLst>
              <a:ext uri="{FF2B5EF4-FFF2-40B4-BE49-F238E27FC236}">
                <a16:creationId xmlns:a16="http://schemas.microsoft.com/office/drawing/2014/main" id="{DEF916D1-809A-BA40-A5B1-34E2FDDE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70" y="5456201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284" name="Text Box 43">
            <a:extLst>
              <a:ext uri="{FF2B5EF4-FFF2-40B4-BE49-F238E27FC236}">
                <a16:creationId xmlns:a16="http://schemas.microsoft.com/office/drawing/2014/main" id="{5231F227-2FF2-3443-8341-ED4D7B87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70" y="2690776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285" name="Text Box 44">
            <a:extLst>
              <a:ext uri="{FF2B5EF4-FFF2-40B4-BE49-F238E27FC236}">
                <a16:creationId xmlns:a16="http://schemas.microsoft.com/office/drawing/2014/main" id="{57F09442-8520-6346-9555-BA6B8892F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95" y="5062501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286" name="Text Box 45">
            <a:extLst>
              <a:ext uri="{FF2B5EF4-FFF2-40B4-BE49-F238E27FC236}">
                <a16:creationId xmlns:a16="http://schemas.microsoft.com/office/drawing/2014/main" id="{6246AD45-20D9-A842-8A93-203B089C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95" y="2909851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287" name="Text Box 46">
            <a:extLst>
              <a:ext uri="{FF2B5EF4-FFF2-40B4-BE49-F238E27FC236}">
                <a16:creationId xmlns:a16="http://schemas.microsoft.com/office/drawing/2014/main" id="{B3446ADC-6E33-9A4A-8580-704E895E6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58" y="4822788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ack1</a:t>
            </a:r>
          </a:p>
        </p:txBody>
      </p:sp>
      <p:sp>
        <p:nvSpPr>
          <p:cNvPr id="288" name="Text Box 47">
            <a:extLst>
              <a:ext uri="{FF2B5EF4-FFF2-40B4-BE49-F238E27FC236}">
                <a16:creationId xmlns:a16="http://schemas.microsoft.com/office/drawing/2014/main" id="{1584F6F9-F103-DA4E-8931-3BF82548B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83" y="1947826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289" name="Text Box 48">
            <a:extLst>
              <a:ext uri="{FF2B5EF4-FFF2-40B4-BE49-F238E27FC236}">
                <a16:creationId xmlns:a16="http://schemas.microsoft.com/office/drawing/2014/main" id="{383B815A-927A-6E4B-999F-39A6ADC85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008" y="2230401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grpSp>
        <p:nvGrpSpPr>
          <p:cNvPr id="290" name="Group 49">
            <a:extLst>
              <a:ext uri="{FF2B5EF4-FFF2-40B4-BE49-F238E27FC236}">
                <a16:creationId xmlns:a16="http://schemas.microsoft.com/office/drawing/2014/main" id="{8562259A-164F-BC42-B6F5-14769677AAE8}"/>
              </a:ext>
            </a:extLst>
          </p:cNvPr>
          <p:cNvGrpSpPr>
            <a:grpSpLocks/>
          </p:cNvGrpSpPr>
          <p:nvPr/>
        </p:nvGrpSpPr>
        <p:grpSpPr bwMode="auto">
          <a:xfrm>
            <a:off x="2330508" y="2017676"/>
            <a:ext cx="1471612" cy="512762"/>
            <a:chOff x="850" y="1159"/>
            <a:chExt cx="927" cy="323"/>
          </a:xfrm>
        </p:grpSpPr>
        <p:sp>
          <p:nvSpPr>
            <p:cNvPr id="291" name="Line 50">
              <a:extLst>
                <a:ext uri="{FF2B5EF4-FFF2-40B4-BE49-F238E27FC236}">
                  <a16:creationId xmlns:a16="http://schemas.microsoft.com/office/drawing/2014/main" id="{DED07D6B-2A85-524C-803C-3B4D7CAF3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92" name="Text Box 51">
              <a:extLst>
                <a:ext uri="{FF2B5EF4-FFF2-40B4-BE49-F238E27FC236}">
                  <a16:creationId xmlns:a16="http://schemas.microsoft.com/office/drawing/2014/main" id="{CD69A5B9-BD2D-004E-9C70-23F874769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293" name="Group 52">
            <a:extLst>
              <a:ext uri="{FF2B5EF4-FFF2-40B4-BE49-F238E27FC236}">
                <a16:creationId xmlns:a16="http://schemas.microsoft.com/office/drawing/2014/main" id="{4B96DCED-77AA-4D43-95F9-63AB2DDBE966}"/>
              </a:ext>
            </a:extLst>
          </p:cNvPr>
          <p:cNvGrpSpPr>
            <a:grpSpLocks/>
          </p:cNvGrpSpPr>
          <p:nvPr/>
        </p:nvGrpSpPr>
        <p:grpSpPr bwMode="auto">
          <a:xfrm>
            <a:off x="2324158" y="5032338"/>
            <a:ext cx="1471612" cy="487363"/>
            <a:chOff x="846" y="2253"/>
            <a:chExt cx="927" cy="307"/>
          </a:xfrm>
        </p:grpSpPr>
        <p:sp>
          <p:nvSpPr>
            <p:cNvPr id="294" name="Line 53">
              <a:extLst>
                <a:ext uri="{FF2B5EF4-FFF2-40B4-BE49-F238E27FC236}">
                  <a16:creationId xmlns:a16="http://schemas.microsoft.com/office/drawing/2014/main" id="{AAD90053-D3F5-F24C-92AC-BBDD51806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95" name="Text Box 54">
              <a:extLst>
                <a:ext uri="{FF2B5EF4-FFF2-40B4-BE49-F238E27FC236}">
                  <a16:creationId xmlns:a16="http://schemas.microsoft.com/office/drawing/2014/main" id="{D8FC3F0C-42E9-D444-ACA6-A378F3C24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296" name="Group 55">
            <a:extLst>
              <a:ext uri="{FF2B5EF4-FFF2-40B4-BE49-F238E27FC236}">
                <a16:creationId xmlns:a16="http://schemas.microsoft.com/office/drawing/2014/main" id="{24203F03-FCBF-6540-BB8B-EC539536546D}"/>
              </a:ext>
            </a:extLst>
          </p:cNvPr>
          <p:cNvGrpSpPr>
            <a:grpSpLocks/>
          </p:cNvGrpSpPr>
          <p:nvPr/>
        </p:nvGrpSpPr>
        <p:grpSpPr bwMode="auto">
          <a:xfrm>
            <a:off x="2324158" y="4635463"/>
            <a:ext cx="1471612" cy="471488"/>
            <a:chOff x="846" y="2003"/>
            <a:chExt cx="927" cy="297"/>
          </a:xfrm>
        </p:grpSpPr>
        <p:sp>
          <p:nvSpPr>
            <p:cNvPr id="297" name="Line 56">
              <a:extLst>
                <a:ext uri="{FF2B5EF4-FFF2-40B4-BE49-F238E27FC236}">
                  <a16:creationId xmlns:a16="http://schemas.microsoft.com/office/drawing/2014/main" id="{503FC297-DE1B-4C41-A8CE-1137B0A2D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98" name="Text Box 57">
              <a:extLst>
                <a:ext uri="{FF2B5EF4-FFF2-40B4-BE49-F238E27FC236}">
                  <a16:creationId xmlns:a16="http://schemas.microsoft.com/office/drawing/2014/main" id="{8F988178-9347-4A46-8B60-8D8AF00EC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grpSp>
        <p:nvGrpSpPr>
          <p:cNvPr id="299" name="Group 58">
            <a:extLst>
              <a:ext uri="{FF2B5EF4-FFF2-40B4-BE49-F238E27FC236}">
                <a16:creationId xmlns:a16="http://schemas.microsoft.com/office/drawing/2014/main" id="{1CE09882-0DDF-F14F-827F-637288F4016A}"/>
              </a:ext>
            </a:extLst>
          </p:cNvPr>
          <p:cNvGrpSpPr>
            <a:grpSpLocks/>
          </p:cNvGrpSpPr>
          <p:nvPr/>
        </p:nvGrpSpPr>
        <p:grpSpPr bwMode="auto">
          <a:xfrm>
            <a:off x="2316220" y="2517738"/>
            <a:ext cx="1471613" cy="455613"/>
            <a:chOff x="841" y="1474"/>
            <a:chExt cx="927" cy="287"/>
          </a:xfrm>
        </p:grpSpPr>
        <p:sp>
          <p:nvSpPr>
            <p:cNvPr id="300" name="Line 59">
              <a:extLst>
                <a:ext uri="{FF2B5EF4-FFF2-40B4-BE49-F238E27FC236}">
                  <a16:creationId xmlns:a16="http://schemas.microsoft.com/office/drawing/2014/main" id="{B7E84F08-D45F-3E4B-BF03-DAEF18A24C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1" name="Text Box 60">
              <a:extLst>
                <a:ext uri="{FF2B5EF4-FFF2-40B4-BE49-F238E27FC236}">
                  <a16:creationId xmlns:a16="http://schemas.microsoft.com/office/drawing/2014/main" id="{CE717B46-7D6B-DF45-A6E9-79E5D5020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302" name="Group 61">
            <a:extLst>
              <a:ext uri="{FF2B5EF4-FFF2-40B4-BE49-F238E27FC236}">
                <a16:creationId xmlns:a16="http://schemas.microsoft.com/office/drawing/2014/main" id="{3E6AD5AC-94ED-974B-873C-94815E36AD2F}"/>
              </a:ext>
            </a:extLst>
          </p:cNvPr>
          <p:cNvGrpSpPr>
            <a:grpSpLocks/>
          </p:cNvGrpSpPr>
          <p:nvPr/>
        </p:nvGrpSpPr>
        <p:grpSpPr bwMode="auto">
          <a:xfrm>
            <a:off x="2309870" y="5487951"/>
            <a:ext cx="1471613" cy="461962"/>
            <a:chOff x="837" y="2540"/>
            <a:chExt cx="927" cy="291"/>
          </a:xfrm>
        </p:grpSpPr>
        <p:sp>
          <p:nvSpPr>
            <p:cNvPr id="303" name="Line 62">
              <a:extLst>
                <a:ext uri="{FF2B5EF4-FFF2-40B4-BE49-F238E27FC236}">
                  <a16:creationId xmlns:a16="http://schemas.microsoft.com/office/drawing/2014/main" id="{38E324B9-A111-5A40-AC68-D6C9C91F6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4" name="Text Box 63">
              <a:extLst>
                <a:ext uri="{FF2B5EF4-FFF2-40B4-BE49-F238E27FC236}">
                  <a16:creationId xmlns:a16="http://schemas.microsoft.com/office/drawing/2014/main" id="{7A059B4B-B11C-B640-906E-CE9430C87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305" name="Text Box 64">
            <a:extLst>
              <a:ext uri="{FF2B5EF4-FFF2-40B4-BE49-F238E27FC236}">
                <a16:creationId xmlns:a16="http://schemas.microsoft.com/office/drawing/2014/main" id="{B354EC4B-A0CC-554E-9AF4-6B26CE89E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58" y="6200738"/>
            <a:ext cx="139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(c) ACK loss</a:t>
            </a:r>
          </a:p>
        </p:txBody>
      </p:sp>
      <p:grpSp>
        <p:nvGrpSpPr>
          <p:cNvPr id="306" name="Group 81">
            <a:extLst>
              <a:ext uri="{FF2B5EF4-FFF2-40B4-BE49-F238E27FC236}">
                <a16:creationId xmlns:a16="http://schemas.microsoft.com/office/drawing/2014/main" id="{F0BA1E0C-D158-AD48-808B-0CA4BE37C566}"/>
              </a:ext>
            </a:extLst>
          </p:cNvPr>
          <p:cNvGrpSpPr>
            <a:grpSpLocks/>
          </p:cNvGrpSpPr>
          <p:nvPr/>
        </p:nvGrpSpPr>
        <p:grpSpPr bwMode="auto">
          <a:xfrm>
            <a:off x="2595620" y="3289263"/>
            <a:ext cx="1212850" cy="719138"/>
            <a:chOff x="1324" y="1931"/>
            <a:chExt cx="764" cy="453"/>
          </a:xfrm>
        </p:grpSpPr>
        <p:sp>
          <p:nvSpPr>
            <p:cNvPr id="307" name="Line 27">
              <a:extLst>
                <a:ext uri="{FF2B5EF4-FFF2-40B4-BE49-F238E27FC236}">
                  <a16:creationId xmlns:a16="http://schemas.microsoft.com/office/drawing/2014/main" id="{22D759EC-1570-E14E-A705-1C29B01A88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8" name="Text Box 28">
              <a:extLst>
                <a:ext uri="{FF2B5EF4-FFF2-40B4-BE49-F238E27FC236}">
                  <a16:creationId xmlns:a16="http://schemas.microsoft.com/office/drawing/2014/main" id="{EC8706FB-0F57-5F44-9CC9-6AD3D0C5C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  <p:sp>
          <p:nvSpPr>
            <p:cNvPr id="309" name="Text Box 68">
              <a:extLst>
                <a:ext uri="{FF2B5EF4-FFF2-40B4-BE49-F238E27FC236}">
                  <a16:creationId xmlns:a16="http://schemas.microsoft.com/office/drawing/2014/main" id="{FA39AC61-1540-1D40-8578-6A5123661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310" name="Text Box 69">
              <a:extLst>
                <a:ext uri="{FF2B5EF4-FFF2-40B4-BE49-F238E27FC236}">
                  <a16:creationId xmlns:a16="http://schemas.microsoft.com/office/drawing/2014/main" id="{DD1F8E52-8BD2-B048-B07C-1EE5ECD6A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loss</a:t>
              </a:r>
            </a:p>
          </p:txBody>
        </p:sp>
      </p:grpSp>
      <p:grpSp>
        <p:nvGrpSpPr>
          <p:cNvPr id="311" name="Group 70">
            <a:extLst>
              <a:ext uri="{FF2B5EF4-FFF2-40B4-BE49-F238E27FC236}">
                <a16:creationId xmlns:a16="http://schemas.microsoft.com/office/drawing/2014/main" id="{0F4BECD0-A491-8F40-BFEC-E8C9A042D61A}"/>
              </a:ext>
            </a:extLst>
          </p:cNvPr>
          <p:cNvGrpSpPr>
            <a:grpSpLocks/>
          </p:cNvGrpSpPr>
          <p:nvPr/>
        </p:nvGrpSpPr>
        <p:grpSpPr bwMode="auto">
          <a:xfrm>
            <a:off x="2219383" y="3195601"/>
            <a:ext cx="122237" cy="1033462"/>
            <a:chOff x="3651" y="1878"/>
            <a:chExt cx="78" cy="963"/>
          </a:xfrm>
        </p:grpSpPr>
        <p:sp>
          <p:nvSpPr>
            <p:cNvPr id="312" name="Line 71">
              <a:extLst>
                <a:ext uri="{FF2B5EF4-FFF2-40B4-BE49-F238E27FC236}">
                  <a16:creationId xmlns:a16="http://schemas.microsoft.com/office/drawing/2014/main" id="{3800A286-BA79-AD44-9BC2-67E3AA25A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3" name="Line 72">
              <a:extLst>
                <a:ext uri="{FF2B5EF4-FFF2-40B4-BE49-F238E27FC236}">
                  <a16:creationId xmlns:a16="http://schemas.microsoft.com/office/drawing/2014/main" id="{EECA67B2-EE21-9647-A7E2-99B65DF6B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4" name="Line 73">
              <a:extLst>
                <a:ext uri="{FF2B5EF4-FFF2-40B4-BE49-F238E27FC236}">
                  <a16:creationId xmlns:a16="http://schemas.microsoft.com/office/drawing/2014/main" id="{C7DAF5BE-8E96-1645-A520-09432F543B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15" name="Group 74">
            <a:extLst>
              <a:ext uri="{FF2B5EF4-FFF2-40B4-BE49-F238E27FC236}">
                <a16:creationId xmlns:a16="http://schemas.microsoft.com/office/drawing/2014/main" id="{1BEFF8A5-9012-6D4A-9013-3C02315FB8E9}"/>
              </a:ext>
            </a:extLst>
          </p:cNvPr>
          <p:cNvGrpSpPr>
            <a:grpSpLocks/>
          </p:cNvGrpSpPr>
          <p:nvPr/>
        </p:nvGrpSpPr>
        <p:grpSpPr bwMode="auto">
          <a:xfrm>
            <a:off x="2347970" y="4184613"/>
            <a:ext cx="1471613" cy="504825"/>
            <a:chOff x="855" y="1710"/>
            <a:chExt cx="927" cy="318"/>
          </a:xfrm>
        </p:grpSpPr>
        <p:sp>
          <p:nvSpPr>
            <p:cNvPr id="316" name="Line 75">
              <a:extLst>
                <a:ext uri="{FF2B5EF4-FFF2-40B4-BE49-F238E27FC236}">
                  <a16:creationId xmlns:a16="http://schemas.microsoft.com/office/drawing/2014/main" id="{31B804E1-5043-E048-A6C7-2C9ABAF18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7" name="Text Box 76">
              <a:extLst>
                <a:ext uri="{FF2B5EF4-FFF2-40B4-BE49-F238E27FC236}">
                  <a16:creationId xmlns:a16="http://schemas.microsoft.com/office/drawing/2014/main" id="{F8255321-E596-D34A-BD87-A23F4355F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318" name="Group 77">
            <a:extLst>
              <a:ext uri="{FF2B5EF4-FFF2-40B4-BE49-F238E27FC236}">
                <a16:creationId xmlns:a16="http://schemas.microsoft.com/office/drawing/2014/main" id="{D0861418-8DD8-9E45-9C41-C33C40AF1238}"/>
              </a:ext>
            </a:extLst>
          </p:cNvPr>
          <p:cNvGrpSpPr>
            <a:grpSpLocks/>
          </p:cNvGrpSpPr>
          <p:nvPr/>
        </p:nvGrpSpPr>
        <p:grpSpPr bwMode="auto">
          <a:xfrm>
            <a:off x="916045" y="3808376"/>
            <a:ext cx="1377950" cy="731837"/>
            <a:chOff x="2802" y="2348"/>
            <a:chExt cx="868" cy="461"/>
          </a:xfrm>
        </p:grpSpPr>
        <p:pic>
          <p:nvPicPr>
            <p:cNvPr id="319" name="Picture 78" descr="alarm_clock_ringing">
              <a:extLst>
                <a:ext uri="{FF2B5EF4-FFF2-40B4-BE49-F238E27FC236}">
                  <a16:creationId xmlns:a16="http://schemas.microsoft.com/office/drawing/2014/main" id="{CA0CA6DF-4FBE-6743-93FF-E0C9F335D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Text Box 79">
              <a:extLst>
                <a:ext uri="{FF2B5EF4-FFF2-40B4-BE49-F238E27FC236}">
                  <a16:creationId xmlns:a16="http://schemas.microsoft.com/office/drawing/2014/main" id="{82C9EDC8-20F1-B14C-A40E-35B14CA33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resend pkt1</a:t>
              </a:r>
            </a:p>
          </p:txBody>
        </p:sp>
      </p:grpSp>
      <p:sp>
        <p:nvSpPr>
          <p:cNvPr id="321" name="Text Box 82">
            <a:extLst>
              <a:ext uri="{FF2B5EF4-FFF2-40B4-BE49-F238E27FC236}">
                <a16:creationId xmlns:a16="http://schemas.microsoft.com/office/drawing/2014/main" id="{C3BC6622-0188-3B48-9C96-F9E517E26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400" y="2644738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pkt1</a:t>
            </a:r>
          </a:p>
        </p:txBody>
      </p:sp>
      <p:sp>
        <p:nvSpPr>
          <p:cNvPr id="322" name="Text Box 83">
            <a:extLst>
              <a:ext uri="{FF2B5EF4-FFF2-40B4-BE49-F238E27FC236}">
                <a16:creationId xmlns:a16="http://schemas.microsoft.com/office/drawing/2014/main" id="{E5238B09-CD9D-F446-B43E-64ED2305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400" y="2870163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ack1</a:t>
            </a:r>
          </a:p>
        </p:txBody>
      </p:sp>
      <p:sp>
        <p:nvSpPr>
          <p:cNvPr id="323" name="Text Box 84">
            <a:extLst>
              <a:ext uri="{FF2B5EF4-FFF2-40B4-BE49-F238E27FC236}">
                <a16:creationId xmlns:a16="http://schemas.microsoft.com/office/drawing/2014/main" id="{E3231EF7-5B96-594B-87F0-6BCB45F9A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963" y="4166394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(detect duplicate)</a:t>
            </a:r>
          </a:p>
        </p:txBody>
      </p:sp>
      <p:grpSp>
        <p:nvGrpSpPr>
          <p:cNvPr id="324" name="Group 85">
            <a:extLst>
              <a:ext uri="{FF2B5EF4-FFF2-40B4-BE49-F238E27FC236}">
                <a16:creationId xmlns:a16="http://schemas.microsoft.com/office/drawing/2014/main" id="{66501723-D8A6-084B-9A24-1F0DB083080C}"/>
              </a:ext>
            </a:extLst>
          </p:cNvPr>
          <p:cNvGrpSpPr>
            <a:grpSpLocks/>
          </p:cNvGrpSpPr>
          <p:nvPr/>
        </p:nvGrpSpPr>
        <p:grpSpPr bwMode="auto">
          <a:xfrm>
            <a:off x="8023963" y="2517742"/>
            <a:ext cx="1471612" cy="404813"/>
            <a:chOff x="855" y="1773"/>
            <a:chExt cx="927" cy="255"/>
          </a:xfrm>
        </p:grpSpPr>
        <p:sp>
          <p:nvSpPr>
            <p:cNvPr id="325" name="Line 86">
              <a:extLst>
                <a:ext uri="{FF2B5EF4-FFF2-40B4-BE49-F238E27FC236}">
                  <a16:creationId xmlns:a16="http://schemas.microsoft.com/office/drawing/2014/main" id="{359487AF-0120-2342-A4AE-46F977FFF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6" name="Text Box 87">
              <a:extLst>
                <a:ext uri="{FF2B5EF4-FFF2-40B4-BE49-F238E27FC236}">
                  <a16:creationId xmlns:a16="http://schemas.microsoft.com/office/drawing/2014/main" id="{FFBC575A-0945-E543-9B9D-B6458E74F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73"/>
              <a:ext cx="3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sp>
        <p:nvSpPr>
          <p:cNvPr id="327" name="Text Box 88">
            <a:extLst>
              <a:ext uri="{FF2B5EF4-FFF2-40B4-BE49-F238E27FC236}">
                <a16:creationId xmlns:a16="http://schemas.microsoft.com/office/drawing/2014/main" id="{14273DE0-71B8-4647-B8BB-454BDE001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538" y="1036601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328" name="Text Box 89">
            <a:extLst>
              <a:ext uri="{FF2B5EF4-FFF2-40B4-BE49-F238E27FC236}">
                <a16:creationId xmlns:a16="http://schemas.microsoft.com/office/drawing/2014/main" id="{AE034630-EC82-F846-80B5-78E6A28DE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6525" y="10318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329" name="Text Box 90">
            <a:extLst>
              <a:ext uri="{FF2B5EF4-FFF2-40B4-BE49-F238E27FC236}">
                <a16:creationId xmlns:a16="http://schemas.microsoft.com/office/drawing/2014/main" id="{EC7192DE-620F-2C47-A0BA-1234EA121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155" y="3886501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pkt1</a:t>
            </a:r>
          </a:p>
        </p:txBody>
      </p:sp>
      <p:sp>
        <p:nvSpPr>
          <p:cNvPr id="330" name="Text Box 92">
            <a:extLst>
              <a:ext uri="{FF2B5EF4-FFF2-40B4-BE49-F238E27FC236}">
                <a16:creationId xmlns:a16="http://schemas.microsoft.com/office/drawing/2014/main" id="{98A83875-EF54-F448-ABB1-BD64BDA4F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2875" y="1970051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ack0</a:t>
            </a:r>
          </a:p>
        </p:txBody>
      </p:sp>
      <p:sp>
        <p:nvSpPr>
          <p:cNvPr id="331" name="Text Box 95">
            <a:extLst>
              <a:ext uri="{FF2B5EF4-FFF2-40B4-BE49-F238E27FC236}">
                <a16:creationId xmlns:a16="http://schemas.microsoft.com/office/drawing/2014/main" id="{37B1F438-FDEF-B347-8509-9B348C626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100" y="2219288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ack0</a:t>
            </a:r>
          </a:p>
        </p:txBody>
      </p:sp>
      <p:sp>
        <p:nvSpPr>
          <p:cNvPr id="332" name="Text Box 97">
            <a:extLst>
              <a:ext uri="{FF2B5EF4-FFF2-40B4-BE49-F238E27FC236}">
                <a16:creationId xmlns:a16="http://schemas.microsoft.com/office/drawing/2014/main" id="{81910B15-5127-7D44-BEAC-A0E4CE19C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525" y="2438363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pkt1</a:t>
            </a:r>
          </a:p>
        </p:txBody>
      </p:sp>
      <p:sp>
        <p:nvSpPr>
          <p:cNvPr id="333" name="Text Box 99">
            <a:extLst>
              <a:ext uri="{FF2B5EF4-FFF2-40B4-BE49-F238E27FC236}">
                <a16:creationId xmlns:a16="http://schemas.microsoft.com/office/drawing/2014/main" id="{D1B7D9CA-3570-4040-A714-50B92DB3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413" y="1476338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pkt0</a:t>
            </a:r>
          </a:p>
        </p:txBody>
      </p:sp>
      <p:sp>
        <p:nvSpPr>
          <p:cNvPr id="334" name="Text Box 100">
            <a:extLst>
              <a:ext uri="{FF2B5EF4-FFF2-40B4-BE49-F238E27FC236}">
                <a16:creationId xmlns:a16="http://schemas.microsoft.com/office/drawing/2014/main" id="{3B58509A-B160-2248-9833-A4B82A2ED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4938" y="1758913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pkt0</a:t>
            </a:r>
          </a:p>
        </p:txBody>
      </p:sp>
      <p:grpSp>
        <p:nvGrpSpPr>
          <p:cNvPr id="335" name="Group 101">
            <a:extLst>
              <a:ext uri="{FF2B5EF4-FFF2-40B4-BE49-F238E27FC236}">
                <a16:creationId xmlns:a16="http://schemas.microsoft.com/office/drawing/2014/main" id="{C65F9F6B-9C52-A645-BBA1-4B4911D27DAB}"/>
              </a:ext>
            </a:extLst>
          </p:cNvPr>
          <p:cNvGrpSpPr>
            <a:grpSpLocks/>
          </p:cNvGrpSpPr>
          <p:nvPr/>
        </p:nvGrpSpPr>
        <p:grpSpPr bwMode="auto">
          <a:xfrm>
            <a:off x="8014438" y="1658899"/>
            <a:ext cx="1471612" cy="400050"/>
            <a:chOff x="850" y="1230"/>
            <a:chExt cx="927" cy="252"/>
          </a:xfrm>
        </p:grpSpPr>
        <p:sp>
          <p:nvSpPr>
            <p:cNvPr id="336" name="Line 102">
              <a:extLst>
                <a:ext uri="{FF2B5EF4-FFF2-40B4-BE49-F238E27FC236}">
                  <a16:creationId xmlns:a16="http://schemas.microsoft.com/office/drawing/2014/main" id="{5A223C03-CC68-654E-9A77-795B0F835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7" name="Text Box 103">
              <a:extLst>
                <a:ext uri="{FF2B5EF4-FFF2-40B4-BE49-F238E27FC236}">
                  <a16:creationId xmlns:a16="http://schemas.microsoft.com/office/drawing/2014/main" id="{591D93B9-CEB9-B448-93B7-CBCC3D56D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" y="1230"/>
              <a:ext cx="3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pkt0</a:t>
              </a:r>
            </a:p>
          </p:txBody>
        </p:sp>
      </p:grpSp>
      <p:grpSp>
        <p:nvGrpSpPr>
          <p:cNvPr id="338" name="Group 110">
            <a:extLst>
              <a:ext uri="{FF2B5EF4-FFF2-40B4-BE49-F238E27FC236}">
                <a16:creationId xmlns:a16="http://schemas.microsoft.com/office/drawing/2014/main" id="{5327191E-BAE7-194F-AD6B-E343DF47D015}"/>
              </a:ext>
            </a:extLst>
          </p:cNvPr>
          <p:cNvGrpSpPr>
            <a:grpSpLocks/>
          </p:cNvGrpSpPr>
          <p:nvPr/>
        </p:nvGrpSpPr>
        <p:grpSpPr bwMode="auto">
          <a:xfrm>
            <a:off x="8000150" y="2131982"/>
            <a:ext cx="1471613" cy="369888"/>
            <a:chOff x="841" y="1528"/>
            <a:chExt cx="927" cy="233"/>
          </a:xfrm>
        </p:grpSpPr>
        <p:sp>
          <p:nvSpPr>
            <p:cNvPr id="339" name="Line 111">
              <a:extLst>
                <a:ext uri="{FF2B5EF4-FFF2-40B4-BE49-F238E27FC236}">
                  <a16:creationId xmlns:a16="http://schemas.microsoft.com/office/drawing/2014/main" id="{AC100DD9-0DC5-4040-8A3A-1923DC14B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0" name="Text Box 112">
              <a:extLst>
                <a:ext uri="{FF2B5EF4-FFF2-40B4-BE49-F238E27FC236}">
                  <a16:creationId xmlns:a16="http://schemas.microsoft.com/office/drawing/2014/main" id="{BD326CF1-CC46-8A42-BB2F-F6ECEEBE4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528"/>
              <a:ext cx="3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sp>
        <p:nvSpPr>
          <p:cNvPr id="341" name="Text Box 116">
            <a:extLst>
              <a:ext uri="{FF2B5EF4-FFF2-40B4-BE49-F238E27FC236}">
                <a16:creationId xmlns:a16="http://schemas.microsoft.com/office/drawing/2014/main" id="{C179E490-5BA4-5340-B780-1B5B09070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100" y="6200644"/>
            <a:ext cx="386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(d) premature timeout/ delayed ACK</a:t>
            </a:r>
          </a:p>
        </p:txBody>
      </p:sp>
      <p:grpSp>
        <p:nvGrpSpPr>
          <p:cNvPr id="342" name="Group 122">
            <a:extLst>
              <a:ext uri="{FF2B5EF4-FFF2-40B4-BE49-F238E27FC236}">
                <a16:creationId xmlns:a16="http://schemas.microsoft.com/office/drawing/2014/main" id="{688804A7-0649-2A4D-B422-8C5736350BF8}"/>
              </a:ext>
            </a:extLst>
          </p:cNvPr>
          <p:cNvGrpSpPr>
            <a:grpSpLocks/>
          </p:cNvGrpSpPr>
          <p:nvPr/>
        </p:nvGrpSpPr>
        <p:grpSpPr bwMode="auto">
          <a:xfrm>
            <a:off x="7903313" y="2724113"/>
            <a:ext cx="122237" cy="1033463"/>
            <a:chOff x="3651" y="1878"/>
            <a:chExt cx="78" cy="963"/>
          </a:xfrm>
        </p:grpSpPr>
        <p:sp>
          <p:nvSpPr>
            <p:cNvPr id="343" name="Line 123">
              <a:extLst>
                <a:ext uri="{FF2B5EF4-FFF2-40B4-BE49-F238E27FC236}">
                  <a16:creationId xmlns:a16="http://schemas.microsoft.com/office/drawing/2014/main" id="{BF323BE9-D061-6D4A-B1D7-D5E84F9BF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4" name="Line 124">
              <a:extLst>
                <a:ext uri="{FF2B5EF4-FFF2-40B4-BE49-F238E27FC236}">
                  <a16:creationId xmlns:a16="http://schemas.microsoft.com/office/drawing/2014/main" id="{10D5C035-1EBE-4A4B-B8F1-CF66C5C41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5" name="Line 125">
              <a:extLst>
                <a:ext uri="{FF2B5EF4-FFF2-40B4-BE49-F238E27FC236}">
                  <a16:creationId xmlns:a16="http://schemas.microsoft.com/office/drawing/2014/main" id="{0EBA7DAD-11A2-F14D-A517-3B3F7222A5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46" name="Group 126">
            <a:extLst>
              <a:ext uri="{FF2B5EF4-FFF2-40B4-BE49-F238E27FC236}">
                <a16:creationId xmlns:a16="http://schemas.microsoft.com/office/drawing/2014/main" id="{B70BA022-65A5-4B43-BE01-DB5029C7BB0A}"/>
              </a:ext>
            </a:extLst>
          </p:cNvPr>
          <p:cNvGrpSpPr>
            <a:grpSpLocks/>
          </p:cNvGrpSpPr>
          <p:nvPr/>
        </p:nvGrpSpPr>
        <p:grpSpPr bwMode="auto">
          <a:xfrm>
            <a:off x="8031900" y="3854417"/>
            <a:ext cx="1471613" cy="363538"/>
            <a:chOff x="855" y="1799"/>
            <a:chExt cx="927" cy="229"/>
          </a:xfrm>
        </p:grpSpPr>
        <p:sp>
          <p:nvSpPr>
            <p:cNvPr id="347" name="Line 127">
              <a:extLst>
                <a:ext uri="{FF2B5EF4-FFF2-40B4-BE49-F238E27FC236}">
                  <a16:creationId xmlns:a16="http://schemas.microsoft.com/office/drawing/2014/main" id="{AD191456-37D1-A040-995D-0B74A7DCA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8" name="Text Box 128">
              <a:extLst>
                <a:ext uri="{FF2B5EF4-FFF2-40B4-BE49-F238E27FC236}">
                  <a16:creationId xmlns:a16="http://schemas.microsoft.com/office/drawing/2014/main" id="{84500C9D-A61F-374E-AC7B-DB3E02621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1799"/>
              <a:ext cx="3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349" name="Group 129">
            <a:extLst>
              <a:ext uri="{FF2B5EF4-FFF2-40B4-BE49-F238E27FC236}">
                <a16:creationId xmlns:a16="http://schemas.microsoft.com/office/drawing/2014/main" id="{06ADBC4E-4170-0642-9773-7507C6CC3A52}"/>
              </a:ext>
            </a:extLst>
          </p:cNvPr>
          <p:cNvGrpSpPr>
            <a:grpSpLocks/>
          </p:cNvGrpSpPr>
          <p:nvPr/>
        </p:nvGrpSpPr>
        <p:grpSpPr bwMode="auto">
          <a:xfrm>
            <a:off x="6599975" y="3336888"/>
            <a:ext cx="1377950" cy="731838"/>
            <a:chOff x="2802" y="2348"/>
            <a:chExt cx="868" cy="461"/>
          </a:xfrm>
        </p:grpSpPr>
        <p:pic>
          <p:nvPicPr>
            <p:cNvPr id="350" name="Picture 130" descr="alarm_clock_ringing">
              <a:extLst>
                <a:ext uri="{FF2B5EF4-FFF2-40B4-BE49-F238E27FC236}">
                  <a16:creationId xmlns:a16="http://schemas.microsoft.com/office/drawing/2014/main" id="{52E16AA2-A1DE-B149-8FC7-03FD3D9B1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1" name="Text Box 131">
              <a:extLst>
                <a:ext uri="{FF2B5EF4-FFF2-40B4-BE49-F238E27FC236}">
                  <a16:creationId xmlns:a16="http://schemas.microsoft.com/office/drawing/2014/main" id="{0A05FBC0-8C50-6F4D-9F72-5369556DE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resend pkt1</a:t>
              </a:r>
            </a:p>
          </p:txBody>
        </p:sp>
      </p:grpSp>
      <p:grpSp>
        <p:nvGrpSpPr>
          <p:cNvPr id="352" name="Group 133">
            <a:extLst>
              <a:ext uri="{FF2B5EF4-FFF2-40B4-BE49-F238E27FC236}">
                <a16:creationId xmlns:a16="http://schemas.microsoft.com/office/drawing/2014/main" id="{4FAA3600-FCAA-8B42-84D1-FB85323188F4}"/>
              </a:ext>
            </a:extLst>
          </p:cNvPr>
          <p:cNvGrpSpPr>
            <a:grpSpLocks/>
          </p:cNvGrpSpPr>
          <p:nvPr/>
        </p:nvGrpSpPr>
        <p:grpSpPr bwMode="auto">
          <a:xfrm>
            <a:off x="8580889" y="2976526"/>
            <a:ext cx="911514" cy="752475"/>
            <a:chOff x="4186" y="1705"/>
            <a:chExt cx="598" cy="453"/>
          </a:xfrm>
        </p:grpSpPr>
        <p:sp>
          <p:nvSpPr>
            <p:cNvPr id="353" name="Line 118">
              <a:extLst>
                <a:ext uri="{FF2B5EF4-FFF2-40B4-BE49-F238E27FC236}">
                  <a16:creationId xmlns:a16="http://schemas.microsoft.com/office/drawing/2014/main" id="{AE11BC12-265B-1C4B-8FAB-0FA75A29E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5" name="Line 132">
              <a:extLst>
                <a:ext uri="{FF2B5EF4-FFF2-40B4-BE49-F238E27FC236}">
                  <a16:creationId xmlns:a16="http://schemas.microsoft.com/office/drawing/2014/main" id="{BFF7F0A8-A357-7748-BD1E-51A7A3E59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4" name="Text Box 119">
              <a:extLst>
                <a:ext uri="{FF2B5EF4-FFF2-40B4-BE49-F238E27FC236}">
                  <a16:creationId xmlns:a16="http://schemas.microsoft.com/office/drawing/2014/main" id="{D0B7F72D-FD32-8D47-B9FD-0C7A1B80B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3" y="1846"/>
              <a:ext cx="460" cy="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ack1</a:t>
              </a:r>
            </a:p>
          </p:txBody>
        </p:sp>
      </p:grpSp>
      <p:sp>
        <p:nvSpPr>
          <p:cNvPr id="356" name="Line 136">
            <a:extLst>
              <a:ext uri="{FF2B5EF4-FFF2-40B4-BE49-F238E27FC236}">
                <a16:creationId xmlns:a16="http://schemas.microsoft.com/office/drawing/2014/main" id="{61D6DAB1-4B37-C740-BD43-4568C5241A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2363" y="3521038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E4C24E-2B71-FB43-956D-60F8AEF3370B}"/>
              </a:ext>
            </a:extLst>
          </p:cNvPr>
          <p:cNvGrpSpPr/>
          <p:nvPr/>
        </p:nvGrpSpPr>
        <p:grpSpPr>
          <a:xfrm>
            <a:off x="8012670" y="4309460"/>
            <a:ext cx="2667702" cy="714018"/>
            <a:chOff x="8162097" y="4679496"/>
            <a:chExt cx="2667702" cy="714018"/>
          </a:xfrm>
        </p:grpSpPr>
        <p:grpSp>
          <p:nvGrpSpPr>
            <p:cNvPr id="362" name="Group 150">
              <a:extLst>
                <a:ext uri="{FF2B5EF4-FFF2-40B4-BE49-F238E27FC236}">
                  <a16:creationId xmlns:a16="http://schemas.microsoft.com/office/drawing/2014/main" id="{8A649C16-501A-A644-A5FA-AE7129DDC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2097" y="4974413"/>
              <a:ext cx="1471613" cy="419101"/>
              <a:chOff x="2229" y="3467"/>
              <a:chExt cx="927" cy="264"/>
            </a:xfrm>
          </p:grpSpPr>
          <p:sp>
            <p:nvSpPr>
              <p:cNvPr id="382" name="Line 108">
                <a:extLst>
                  <a:ext uri="{FF2B5EF4-FFF2-40B4-BE49-F238E27FC236}">
                    <a16:creationId xmlns:a16="http://schemas.microsoft.com/office/drawing/2014/main" id="{DB733CF3-EAC6-CC4F-B21E-9FB8C5502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83" name="Text Box 109">
                <a:extLst>
                  <a:ext uri="{FF2B5EF4-FFF2-40B4-BE49-F238E27FC236}">
                    <a16:creationId xmlns:a16="http://schemas.microsoft.com/office/drawing/2014/main" id="{BB517B3D-28EB-8444-8C05-95403AFF54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6" y="3519"/>
                <a:ext cx="386" cy="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ack1</a:t>
                </a:r>
              </a:p>
            </p:txBody>
          </p:sp>
        </p:grpSp>
        <p:sp>
          <p:nvSpPr>
            <p:cNvPr id="358" name="Text Box 93">
              <a:extLst>
                <a:ext uri="{FF2B5EF4-FFF2-40B4-BE49-F238E27FC236}">
                  <a16:creationId xmlns:a16="http://schemas.microsoft.com/office/drawing/2014/main" id="{0A5BAC0E-26A7-304A-9845-BD850E809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2824" y="4679496"/>
              <a:ext cx="11969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 ack1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C21A72-3E29-1946-B909-D85D4A552D56}"/>
              </a:ext>
            </a:extLst>
          </p:cNvPr>
          <p:cNvGrpSpPr/>
          <p:nvPr/>
        </p:nvGrpSpPr>
        <p:grpSpPr>
          <a:xfrm>
            <a:off x="6804583" y="4153524"/>
            <a:ext cx="3833816" cy="1104906"/>
            <a:chOff x="6954010" y="4523560"/>
            <a:chExt cx="3833816" cy="1104906"/>
          </a:xfrm>
        </p:grpSpPr>
        <p:grpSp>
          <p:nvGrpSpPr>
            <p:cNvPr id="364" name="Group 137">
              <a:extLst>
                <a:ext uri="{FF2B5EF4-FFF2-40B4-BE49-F238E27FC236}">
                  <a16:creationId xmlns:a16="http://schemas.microsoft.com/office/drawing/2014/main" id="{3BF75B33-1A77-E24B-AABE-7E5C56D0D7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4010" y="4523560"/>
              <a:ext cx="1174750" cy="609601"/>
              <a:chOff x="2830" y="3285"/>
              <a:chExt cx="740" cy="384"/>
            </a:xfrm>
          </p:grpSpPr>
          <p:sp>
            <p:nvSpPr>
              <p:cNvPr id="378" name="Text Box 134">
                <a:extLst>
                  <a:ext uri="{FF2B5EF4-FFF2-40B4-BE49-F238E27FC236}">
                    <a16:creationId xmlns:a16="http://schemas.microsoft.com/office/drawing/2014/main" id="{057A15E3-B733-174D-BE7C-2996FC2619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0" y="3438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send pkt0</a:t>
                </a:r>
              </a:p>
            </p:txBody>
          </p:sp>
          <p:sp>
            <p:nvSpPr>
              <p:cNvPr id="379" name="Text Box 135">
                <a:extLst>
                  <a:ext uri="{FF2B5EF4-FFF2-40B4-BE49-F238E27FC236}">
                    <a16:creationId xmlns:a16="http://schemas.microsoft.com/office/drawing/2014/main" id="{D294B6DF-F9F6-C245-9C1E-7E3DCD5BFC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rcv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 ack1</a:t>
                </a:r>
              </a:p>
            </p:txBody>
          </p:sp>
        </p:grpSp>
        <p:grpSp>
          <p:nvGrpSpPr>
            <p:cNvPr id="365" name="Group 138">
              <a:extLst>
                <a:ext uri="{FF2B5EF4-FFF2-40B4-BE49-F238E27FC236}">
                  <a16:creationId xmlns:a16="http://schemas.microsoft.com/office/drawing/2014/main" id="{CAC9BF03-EEEF-2846-B090-FAE6750AF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3197" y="4747083"/>
              <a:ext cx="1547813" cy="446403"/>
              <a:chOff x="850" y="1229"/>
              <a:chExt cx="927" cy="253"/>
            </a:xfrm>
          </p:grpSpPr>
          <p:sp>
            <p:nvSpPr>
              <p:cNvPr id="376" name="Line 139">
                <a:extLst>
                  <a:ext uri="{FF2B5EF4-FFF2-40B4-BE49-F238E27FC236}">
                    <a16:creationId xmlns:a16="http://schemas.microsoft.com/office/drawing/2014/main" id="{908F9E2B-E1F1-0444-8DD2-B8396679E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7" name="Text Box 140">
                <a:extLst>
                  <a:ext uri="{FF2B5EF4-FFF2-40B4-BE49-F238E27FC236}">
                    <a16:creationId xmlns:a16="http://schemas.microsoft.com/office/drawing/2014/main" id="{74AAB4FF-F9B2-8644-9770-40F6B7F6DC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4" y="1229"/>
                <a:ext cx="340" cy="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pkt0</a:t>
                </a:r>
              </a:p>
            </p:txBody>
          </p:sp>
        </p:grpSp>
        <p:grpSp>
          <p:nvGrpSpPr>
            <p:cNvPr id="366" name="Group 142">
              <a:extLst>
                <a:ext uri="{FF2B5EF4-FFF2-40B4-BE49-F238E27FC236}">
                  <a16:creationId xmlns:a16="http://schemas.microsoft.com/office/drawing/2014/main" id="{61F81DDD-D8CA-1E44-9759-5F540FE710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2913" y="5037915"/>
              <a:ext cx="1204913" cy="590551"/>
              <a:chOff x="4762" y="2985"/>
              <a:chExt cx="759" cy="372"/>
            </a:xfrm>
          </p:grpSpPr>
          <p:sp>
            <p:nvSpPr>
              <p:cNvPr id="374" name="Text Box 143">
                <a:extLst>
                  <a:ext uri="{FF2B5EF4-FFF2-40B4-BE49-F238E27FC236}">
                    <a16:creationId xmlns:a16="http://schemas.microsoft.com/office/drawing/2014/main" id="{6C499832-2FEA-2247-A1D4-C7CE568CC4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2" y="2985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rcv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 pkt0</a:t>
                </a:r>
              </a:p>
            </p:txBody>
          </p:sp>
          <p:sp>
            <p:nvSpPr>
              <p:cNvPr id="375" name="Text Box 144">
                <a:extLst>
                  <a:ext uri="{FF2B5EF4-FFF2-40B4-BE49-F238E27FC236}">
                    <a16:creationId xmlns:a16="http://schemas.microsoft.com/office/drawing/2014/main" id="{23A45435-E6D5-7641-819A-FA71E59CB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7" y="3126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send ack0</a:t>
                </a:r>
              </a:p>
            </p:txBody>
          </p:sp>
        </p:grpSp>
      </p:grpSp>
      <p:grpSp>
        <p:nvGrpSpPr>
          <p:cNvPr id="367" name="Group 149">
            <a:extLst>
              <a:ext uri="{FF2B5EF4-FFF2-40B4-BE49-F238E27FC236}">
                <a16:creationId xmlns:a16="http://schemas.microsoft.com/office/drawing/2014/main" id="{69EE8DE9-3381-624C-9ABB-652457E2824C}"/>
              </a:ext>
            </a:extLst>
          </p:cNvPr>
          <p:cNvGrpSpPr>
            <a:grpSpLocks/>
          </p:cNvGrpSpPr>
          <p:nvPr/>
        </p:nvGrpSpPr>
        <p:grpSpPr bwMode="auto">
          <a:xfrm>
            <a:off x="8034892" y="4967903"/>
            <a:ext cx="1457325" cy="488950"/>
            <a:chOff x="3839" y="2850"/>
            <a:chExt cx="918" cy="308"/>
          </a:xfrm>
        </p:grpSpPr>
        <p:sp>
          <p:nvSpPr>
            <p:cNvPr id="372" name="Line 146">
              <a:extLst>
                <a:ext uri="{FF2B5EF4-FFF2-40B4-BE49-F238E27FC236}">
                  <a16:creationId xmlns:a16="http://schemas.microsoft.com/office/drawing/2014/main" id="{B42EE784-BAAA-7648-8C27-518F3E7ED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2850"/>
              <a:ext cx="918" cy="30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3" name="Text Box 147">
              <a:extLst>
                <a:ext uri="{FF2B5EF4-FFF2-40B4-BE49-F238E27FC236}">
                  <a16:creationId xmlns:a16="http://schemas.microsoft.com/office/drawing/2014/main" id="{0E52013C-7BAA-344E-9018-CA884EE49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" y="2873"/>
              <a:ext cx="3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ack0</a:t>
              </a:r>
            </a:p>
          </p:txBody>
        </p:sp>
      </p:grpSp>
      <p:grpSp>
        <p:nvGrpSpPr>
          <p:cNvPr id="120" name="Group 85">
            <a:extLst>
              <a:ext uri="{FF2B5EF4-FFF2-40B4-BE49-F238E27FC236}">
                <a16:creationId xmlns:a16="http://schemas.microsoft.com/office/drawing/2014/main" id="{EF03F5C0-9E1B-6F4D-827D-841E2D21FDD8}"/>
              </a:ext>
            </a:extLst>
          </p:cNvPr>
          <p:cNvGrpSpPr>
            <a:grpSpLocks/>
          </p:cNvGrpSpPr>
          <p:nvPr/>
        </p:nvGrpSpPr>
        <p:grpSpPr bwMode="auto">
          <a:xfrm>
            <a:off x="8026461" y="5469606"/>
            <a:ext cx="1471612" cy="363538"/>
            <a:chOff x="855" y="1799"/>
            <a:chExt cx="927" cy="229"/>
          </a:xfrm>
        </p:grpSpPr>
        <p:sp>
          <p:nvSpPr>
            <p:cNvPr id="121" name="Line 86">
              <a:extLst>
                <a:ext uri="{FF2B5EF4-FFF2-40B4-BE49-F238E27FC236}">
                  <a16:creationId xmlns:a16="http://schemas.microsoft.com/office/drawing/2014/main" id="{CFBE0624-2276-5A40-AD6C-765B8E1D5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Text Box 87">
              <a:extLst>
                <a:ext uri="{FF2B5EF4-FFF2-40B4-BE49-F238E27FC236}">
                  <a16:creationId xmlns:a16="http://schemas.microsoft.com/office/drawing/2014/main" id="{6E5D70F9-C765-DD43-99D5-1E3FD4E8B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1799"/>
              <a:ext cx="3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pkt1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39F4C-0ABF-C94E-A0DB-A97913E78570}"/>
              </a:ext>
            </a:extLst>
          </p:cNvPr>
          <p:cNvGrpSpPr/>
          <p:nvPr/>
        </p:nvGrpSpPr>
        <p:grpSpPr>
          <a:xfrm>
            <a:off x="6993934" y="4806637"/>
            <a:ext cx="1022350" cy="553607"/>
            <a:chOff x="6289259" y="5452590"/>
            <a:chExt cx="1022350" cy="553607"/>
          </a:xfrm>
        </p:grpSpPr>
        <p:sp>
          <p:nvSpPr>
            <p:cNvPr id="359" name="Text Box 96">
              <a:extLst>
                <a:ext uri="{FF2B5EF4-FFF2-40B4-BE49-F238E27FC236}">
                  <a16:creationId xmlns:a16="http://schemas.microsoft.com/office/drawing/2014/main" id="{0B9EBE4A-F7AC-D14C-AD4E-0FA449FA9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9123" y="5698420"/>
              <a:ext cx="81945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(ignore)</a:t>
              </a:r>
            </a:p>
          </p:txBody>
        </p:sp>
        <p:sp>
          <p:nvSpPr>
            <p:cNvPr id="123" name="Text Box 98">
              <a:extLst>
                <a:ext uri="{FF2B5EF4-FFF2-40B4-BE49-F238E27FC236}">
                  <a16:creationId xmlns:a16="http://schemas.microsoft.com/office/drawing/2014/main" id="{0DE35C6C-6D99-814C-B88E-A2943030E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9259" y="5452590"/>
              <a:ext cx="1022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rcv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 ack1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6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73" grpId="0"/>
      <p:bldP spid="280" grpId="0"/>
      <p:bldP spid="281" grpId="0"/>
      <p:bldP spid="282" grpId="0"/>
      <p:bldP spid="284" grpId="0"/>
      <p:bldP spid="285" grpId="0"/>
      <p:bldP spid="286" grpId="0"/>
      <p:bldP spid="287" grpId="0"/>
      <p:bldP spid="322" grpId="0"/>
      <p:bldP spid="323" grpId="0"/>
      <p:bldP spid="330" grpId="0"/>
      <p:bldP spid="331" grpId="0"/>
      <p:bldP spid="3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Performance of rdt3.0 </a:t>
            </a:r>
            <a:r>
              <a:rPr lang="en-US" sz="3200" dirty="0"/>
              <a:t>(stop-and-wait)</a:t>
            </a:r>
            <a:endParaRPr lang="en-US" sz="4400" dirty="0"/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id="{FDDA46F1-23DA-904A-99AA-BA36ED7A6857}"/>
              </a:ext>
            </a:extLst>
          </p:cNvPr>
          <p:cNvSpPr txBox="1">
            <a:spLocks noChangeArrowheads="1"/>
          </p:cNvSpPr>
          <p:nvPr/>
        </p:nvSpPr>
        <p:spPr>
          <a:xfrm>
            <a:off x="870314" y="2451713"/>
            <a:ext cx="10532792" cy="1044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marR="0" lvl="0" indent="-279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1 Gbps link, 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prop. delay, 8000 bit packet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ectangle 4">
            <a:extLst>
              <a:ext uri="{FF2B5EF4-FFF2-40B4-BE49-F238E27FC236}">
                <a16:creationId xmlns:a16="http://schemas.microsoft.com/office/drawing/2014/main" id="{04DE9E77-9329-F04E-A15C-5F38550FB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27" y="1472895"/>
            <a:ext cx="1075258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88975" indent="-23177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 </a:t>
            </a:r>
            <a:r>
              <a:rPr kumimoji="0" lang="en-US" altLang="en-US" sz="32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utilization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– fraction of time sender busy sending</a:t>
            </a:r>
          </a:p>
        </p:txBody>
      </p:sp>
      <p:grpSp>
        <p:nvGrpSpPr>
          <p:cNvPr id="125" name="Group 24">
            <a:extLst>
              <a:ext uri="{FF2B5EF4-FFF2-40B4-BE49-F238E27FC236}">
                <a16:creationId xmlns:a16="http://schemas.microsoft.com/office/drawing/2014/main" id="{276312A9-6509-DC4A-B34D-FF403C6ACCF6}"/>
              </a:ext>
            </a:extLst>
          </p:cNvPr>
          <p:cNvGrpSpPr>
            <a:grpSpLocks/>
          </p:cNvGrpSpPr>
          <p:nvPr/>
        </p:nvGrpSpPr>
        <p:grpSpPr bwMode="auto">
          <a:xfrm>
            <a:off x="1782678" y="3526869"/>
            <a:ext cx="5724525" cy="812800"/>
            <a:chOff x="137" y="1675"/>
            <a:chExt cx="3606" cy="512"/>
          </a:xfrm>
        </p:grpSpPr>
        <p:sp>
          <p:nvSpPr>
            <p:cNvPr id="126" name="Text Box 10">
              <a:extLst>
                <a:ext uri="{FF2B5EF4-FFF2-40B4-BE49-F238E27FC236}">
                  <a16:creationId xmlns:a16="http://schemas.microsoft.com/office/drawing/2014/main" id="{F8134D58-7EAB-C542-A474-3D41F6C95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" y="1795"/>
              <a:ext cx="6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D</a:t>
              </a:r>
              <a:r>
                <a:rPr kumimoji="0" lang="en-US" sz="24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trans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=</a:t>
              </a:r>
            </a:p>
          </p:txBody>
        </p:sp>
        <p:grpSp>
          <p:nvGrpSpPr>
            <p:cNvPr id="127" name="Group 14">
              <a:extLst>
                <a:ext uri="{FF2B5EF4-FFF2-40B4-BE49-F238E27FC236}">
                  <a16:creationId xmlns:a16="http://schemas.microsoft.com/office/drawing/2014/main" id="{A1CD218D-EFB4-7747-AA6F-A8CADF3189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" y="1677"/>
              <a:ext cx="235" cy="499"/>
              <a:chOff x="155" y="2937"/>
              <a:chExt cx="235" cy="499"/>
            </a:xfrm>
          </p:grpSpPr>
          <p:sp>
            <p:nvSpPr>
              <p:cNvPr id="136" name="Text Box 11">
                <a:extLst>
                  <a:ext uri="{FF2B5EF4-FFF2-40B4-BE49-F238E27FC236}">
                    <a16:creationId xmlns:a16="http://schemas.microsoft.com/office/drawing/2014/main" id="{212B965A-7A53-E448-A951-4473C08E3F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" y="2937"/>
                <a:ext cx="19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L</a:t>
                </a:r>
              </a:p>
            </p:txBody>
          </p:sp>
          <p:sp>
            <p:nvSpPr>
              <p:cNvPr id="137" name="Text Box 12">
                <a:extLst>
                  <a:ext uri="{FF2B5EF4-FFF2-40B4-BE49-F238E27FC236}">
                    <a16:creationId xmlns:a16="http://schemas.microsoft.com/office/drawing/2014/main" id="{C0714D4B-8571-E443-B70B-3B39AC0A6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5" y="3145"/>
                <a:ext cx="22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R</a:t>
                </a:r>
              </a:p>
            </p:txBody>
          </p:sp>
          <p:sp>
            <p:nvSpPr>
              <p:cNvPr id="138" name="Line 13">
                <a:extLst>
                  <a:ext uri="{FF2B5EF4-FFF2-40B4-BE49-F238E27FC236}">
                    <a16:creationId xmlns:a16="http://schemas.microsoft.com/office/drawing/2014/main" id="{487E8E54-B689-7340-8E19-EEBA8D6E7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" y="3192"/>
                <a:ext cx="1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28" name="Group 19">
              <a:extLst>
                <a:ext uri="{FF2B5EF4-FFF2-40B4-BE49-F238E27FC236}">
                  <a16:creationId xmlns:a16="http://schemas.microsoft.com/office/drawing/2014/main" id="{458C4EA2-733B-9843-BEDB-1D21ADD2E2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3" y="1675"/>
              <a:ext cx="1225" cy="512"/>
              <a:chOff x="1401" y="1693"/>
              <a:chExt cx="1225" cy="512"/>
            </a:xfrm>
          </p:grpSpPr>
          <p:sp>
            <p:nvSpPr>
              <p:cNvPr id="132" name="Text Box 6">
                <a:extLst>
                  <a:ext uri="{FF2B5EF4-FFF2-40B4-BE49-F238E27FC236}">
                    <a16:creationId xmlns:a16="http://schemas.microsoft.com/office/drawing/2014/main" id="{9DB04C83-679A-3C40-AE3F-F5626A9A4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5" y="1748"/>
                <a:ext cx="15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 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3" name="Text Box 16">
                <a:extLst>
                  <a:ext uri="{FF2B5EF4-FFF2-40B4-BE49-F238E27FC236}">
                    <a16:creationId xmlns:a16="http://schemas.microsoft.com/office/drawing/2014/main" id="{9A4E21FE-242E-F24A-8DFD-378A92E72A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3" y="1693"/>
                <a:ext cx="83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8000 bits</a:t>
                </a:r>
              </a:p>
            </p:txBody>
          </p:sp>
          <p:sp>
            <p:nvSpPr>
              <p:cNvPr id="134" name="Text Box 17">
                <a:extLst>
                  <a:ext uri="{FF2B5EF4-FFF2-40B4-BE49-F238E27FC236}">
                    <a16:creationId xmlns:a16="http://schemas.microsoft.com/office/drawing/2014/main" id="{261ED350-3F07-A542-906D-6B34A19F57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1" y="1917"/>
                <a:ext cx="1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10</a:t>
                </a:r>
                <a:r>
                  <a:rPr kumimoji="0" lang="en-US" sz="2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9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bits/sec</a:t>
                </a:r>
              </a:p>
            </p:txBody>
          </p:sp>
          <p:sp>
            <p:nvSpPr>
              <p:cNvPr id="135" name="Line 18">
                <a:extLst>
                  <a:ext uri="{FF2B5EF4-FFF2-40B4-BE49-F238E27FC236}">
                    <a16:creationId xmlns:a16="http://schemas.microsoft.com/office/drawing/2014/main" id="{EDB1D7D2-C87C-9F49-A2A1-833D85EAB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950"/>
                <a:ext cx="9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29" name="Text Box 20">
              <a:extLst>
                <a:ext uri="{FF2B5EF4-FFF2-40B4-BE49-F238E27FC236}">
                  <a16:creationId xmlns:a16="http://schemas.microsoft.com/office/drawing/2014/main" id="{93AC931A-E76C-A440-8E87-B489914F3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" y="178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=</a:t>
              </a:r>
            </a:p>
          </p:txBody>
        </p:sp>
        <p:sp>
          <p:nvSpPr>
            <p:cNvPr id="130" name="Text Box 22">
              <a:extLst>
                <a:ext uri="{FF2B5EF4-FFF2-40B4-BE49-F238E27FC236}">
                  <a16:creationId xmlns:a16="http://schemas.microsoft.com/office/drawing/2014/main" id="{14ADD697-C49B-F141-9DE7-07AC5BD26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9" y="178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=</a:t>
              </a:r>
            </a:p>
          </p:txBody>
        </p:sp>
        <p:sp>
          <p:nvSpPr>
            <p:cNvPr id="131" name="Text Box 23">
              <a:extLst>
                <a:ext uri="{FF2B5EF4-FFF2-40B4-BE49-F238E27FC236}">
                  <a16:creationId xmlns:a16="http://schemas.microsoft.com/office/drawing/2014/main" id="{108AD146-F5D0-F14B-AF3A-D8ADCB55A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5" y="1777"/>
              <a:ext cx="10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8 microsecs</a:t>
              </a:r>
            </a:p>
          </p:txBody>
        </p: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B3DFFB42-6FBF-BC4B-ABC2-8ADE611947F8}"/>
              </a:ext>
            </a:extLst>
          </p:cNvPr>
          <p:cNvSpPr txBox="1">
            <a:spLocks noChangeArrowheads="1"/>
          </p:cNvSpPr>
          <p:nvPr/>
        </p:nvSpPr>
        <p:spPr>
          <a:xfrm>
            <a:off x="829076" y="3163511"/>
            <a:ext cx="9723349" cy="1044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0275" marR="0" lvl="1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transmit packet into channel:</a:t>
            </a:r>
          </a:p>
        </p:txBody>
      </p:sp>
    </p:spTree>
    <p:extLst>
      <p:ext uri="{BB962C8B-B14F-4D97-AF65-F5344CB8AC3E}">
        <p14:creationId xmlns:p14="http://schemas.microsoft.com/office/powerpoint/2010/main" val="42017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  <p:bldP spid="122" grpId="0"/>
      <p:bldP spid="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rdt3.0: stop-and-wait operation</a:t>
            </a:r>
            <a:endParaRPr lang="en-US" sz="4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77F652-670F-A845-B285-3845722C99C1}"/>
              </a:ext>
            </a:extLst>
          </p:cNvPr>
          <p:cNvGrpSpPr/>
          <p:nvPr/>
        </p:nvGrpSpPr>
        <p:grpSpPr>
          <a:xfrm>
            <a:off x="3188111" y="1436688"/>
            <a:ext cx="8729662" cy="3249612"/>
            <a:chOff x="1660525" y="1638643"/>
            <a:chExt cx="8729662" cy="3249612"/>
          </a:xfrm>
        </p:grpSpPr>
        <p:sp>
          <p:nvSpPr>
            <p:cNvPr id="50" name="Line 3">
              <a:extLst>
                <a:ext uri="{FF2B5EF4-FFF2-40B4-BE49-F238E27FC236}">
                  <a16:creationId xmlns:a16="http://schemas.microsoft.com/office/drawing/2014/main" id="{65EF62F5-AF0F-154C-9C6E-93BB51897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4750" y="2194268"/>
              <a:ext cx="2227262" cy="922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" name="Text Box 4">
              <a:extLst>
                <a:ext uri="{FF2B5EF4-FFF2-40B4-BE49-F238E27FC236}">
                  <a16:creationId xmlns:a16="http://schemas.microsoft.com/office/drawing/2014/main" id="{9C568413-E7C8-034A-A01A-070E583EF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525" y="1989480"/>
              <a:ext cx="3232150" cy="352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first packet bit transmitted, t = 0</a:t>
              </a:r>
            </a:p>
          </p:txBody>
        </p:sp>
        <p:sp>
          <p:nvSpPr>
            <p:cNvPr id="52" name="Line 5">
              <a:extLst>
                <a:ext uri="{FF2B5EF4-FFF2-40B4-BE49-F238E27FC236}">
                  <a16:creationId xmlns:a16="http://schemas.microsoft.com/office/drawing/2014/main" id="{1F5607F9-D0CE-8742-843E-05AFCDCA2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3637" y="1975193"/>
              <a:ext cx="23813" cy="29130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Line 6">
              <a:extLst>
                <a:ext uri="{FF2B5EF4-FFF2-40B4-BE49-F238E27FC236}">
                  <a16:creationId xmlns:a16="http://schemas.microsoft.com/office/drawing/2014/main" id="{D5AC1D3D-9418-5F46-82ED-FBA189A71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900" y="1987893"/>
              <a:ext cx="22225" cy="2890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" name="Text Box 7">
              <a:extLst>
                <a:ext uri="{FF2B5EF4-FFF2-40B4-BE49-F238E27FC236}">
                  <a16:creationId xmlns:a16="http://schemas.microsoft.com/office/drawing/2014/main" id="{1AA39350-7ADC-E840-B7FD-CAF65C7EF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000" y="1638643"/>
              <a:ext cx="885825" cy="350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sender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Text Box 8">
              <a:extLst>
                <a:ext uri="{FF2B5EF4-FFF2-40B4-BE49-F238E27FC236}">
                  <a16:creationId xmlns:a16="http://schemas.microsoft.com/office/drawing/2014/main" id="{388F41A8-01FA-884F-8140-E9FD1F2C6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050" y="1638643"/>
              <a:ext cx="946150" cy="350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receiver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6" name="Line 9">
              <a:extLst>
                <a:ext uri="{FF2B5EF4-FFF2-40B4-BE49-F238E27FC236}">
                  <a16:creationId xmlns:a16="http://schemas.microsoft.com/office/drawing/2014/main" id="{4E1B3F21-B373-CA48-9AD5-5632396CB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7450" y="2189505"/>
              <a:ext cx="2190750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" name="Line 10">
              <a:extLst>
                <a:ext uri="{FF2B5EF4-FFF2-40B4-BE49-F238E27FC236}">
                  <a16:creationId xmlns:a16="http://schemas.microsoft.com/office/drawing/2014/main" id="{89DD14FE-5B5B-3B43-8920-2EDFA30D8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2212" y="4300880"/>
              <a:ext cx="2192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Line 11">
              <a:extLst>
                <a:ext uri="{FF2B5EF4-FFF2-40B4-BE49-F238E27FC236}">
                  <a16:creationId xmlns:a16="http://schemas.microsoft.com/office/drawing/2014/main" id="{0833BE20-CC42-354E-8D97-D533E108B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2212" y="3357905"/>
              <a:ext cx="2209800" cy="922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6DCE969D-C1B5-6B4F-8E82-11FE17209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987" y="2187918"/>
              <a:ext cx="2232025" cy="1155700"/>
            </a:xfrm>
            <a:custGeom>
              <a:avLst/>
              <a:gdLst>
                <a:gd name="T0" fmla="*/ 0 w 2902"/>
                <a:gd name="T1" fmla="*/ 0 h 1185"/>
                <a:gd name="T2" fmla="*/ 2147483647 w 2902"/>
                <a:gd name="T3" fmla="*/ 2147483647 h 1185"/>
                <a:gd name="T4" fmla="*/ 2147483647 w 2902"/>
                <a:gd name="T5" fmla="*/ 2147483647 h 1185"/>
                <a:gd name="T6" fmla="*/ 0 w 2902"/>
                <a:gd name="T7" fmla="*/ 2147483647 h 1185"/>
                <a:gd name="T8" fmla="*/ 0 w 2902"/>
                <a:gd name="T9" fmla="*/ 0 h 1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" name="Line 13">
              <a:extLst>
                <a:ext uri="{FF2B5EF4-FFF2-40B4-BE49-F238E27FC236}">
                  <a16:creationId xmlns:a16="http://schemas.microsoft.com/office/drawing/2014/main" id="{71ECF681-371C-214F-B431-3EBF5FCA5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5525" y="2187918"/>
              <a:ext cx="1317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" name="Line 14">
              <a:extLst>
                <a:ext uri="{FF2B5EF4-FFF2-40B4-BE49-F238E27FC236}">
                  <a16:creationId xmlns:a16="http://schemas.microsoft.com/office/drawing/2014/main" id="{D5FC9E24-2362-D949-AD1B-27FDE18130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5525" y="2429218"/>
              <a:ext cx="1317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" name="Line 15">
              <a:extLst>
                <a:ext uri="{FF2B5EF4-FFF2-40B4-BE49-F238E27FC236}">
                  <a16:creationId xmlns:a16="http://schemas.microsoft.com/office/drawing/2014/main" id="{8E885B36-6DC7-A647-8328-79BA2FEF9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6637" y="4288180"/>
              <a:ext cx="133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Text Box 16">
              <a:extLst>
                <a:ext uri="{FF2B5EF4-FFF2-40B4-BE49-F238E27FC236}">
                  <a16:creationId xmlns:a16="http://schemas.microsoft.com/office/drawing/2014/main" id="{C1807A2B-4600-F444-94CF-68DC8044B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3062" y="3161055"/>
              <a:ext cx="847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RTT</a:t>
              </a: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" name="Line 17">
              <a:extLst>
                <a:ext uri="{FF2B5EF4-FFF2-40B4-BE49-F238E27FC236}">
                  <a16:creationId xmlns:a16="http://schemas.microsoft.com/office/drawing/2014/main" id="{4CA4ACE4-80D6-094A-B612-CEDFE3713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3469030"/>
              <a:ext cx="11112" cy="811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5" name="Line 18">
              <a:extLst>
                <a:ext uri="{FF2B5EF4-FFF2-40B4-BE49-F238E27FC236}">
                  <a16:creationId xmlns:a16="http://schemas.microsoft.com/office/drawing/2014/main" id="{86419EA2-8CA9-1949-935B-FB9C7863AF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5212" y="2451443"/>
              <a:ext cx="3175" cy="768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6" name="Line 20">
              <a:extLst>
                <a:ext uri="{FF2B5EF4-FFF2-40B4-BE49-F238E27FC236}">
                  <a16:creationId xmlns:a16="http://schemas.microsoft.com/office/drawing/2014/main" id="{F450D6B2-ED0C-2A4C-8BFC-156E65F46C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8200" y="3102318"/>
              <a:ext cx="133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Text Box 21">
              <a:extLst>
                <a:ext uri="{FF2B5EF4-FFF2-40B4-BE49-F238E27FC236}">
                  <a16:creationId xmlns:a16="http://schemas.microsoft.com/office/drawing/2014/main" id="{08BE5E72-86FD-8A42-9396-059DB3F76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9162" y="2926105"/>
              <a:ext cx="24257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first packet bit arrives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Line 22">
              <a:extLst>
                <a:ext uri="{FF2B5EF4-FFF2-40B4-BE49-F238E27FC236}">
                  <a16:creationId xmlns:a16="http://schemas.microsoft.com/office/drawing/2014/main" id="{B416D5CF-1045-E44E-A7DD-0F2BA9A28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2012" y="3351555"/>
              <a:ext cx="127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" name="Text Box 23">
              <a:extLst>
                <a:ext uri="{FF2B5EF4-FFF2-40B4-BE49-F238E27FC236}">
                  <a16:creationId xmlns:a16="http://schemas.microsoft.com/office/drawing/2014/main" id="{EA1933E4-20F7-C442-A192-A24ACB88B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5512" y="3178518"/>
              <a:ext cx="3114675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last packet bit arrives, send ACK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0" name="Text Box 24">
              <a:extLst>
                <a:ext uri="{FF2B5EF4-FFF2-40B4-BE49-F238E27FC236}">
                  <a16:creationId xmlns:a16="http://schemas.microsoft.com/office/drawing/2014/main" id="{E280E208-423C-5A4D-B4AD-4087BED29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662" y="3961155"/>
              <a:ext cx="268605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ACK arrives, send next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packet, </a:t>
              </a: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 = RTT + L / R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1" name="Freeform 25">
              <a:extLst>
                <a:ext uri="{FF2B5EF4-FFF2-40B4-BE49-F238E27FC236}">
                  <a16:creationId xmlns:a16="http://schemas.microsoft.com/office/drawing/2014/main" id="{A4A7A1DD-E270-2148-B390-9D3198E6E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0" y="4296118"/>
              <a:ext cx="1419225" cy="577850"/>
            </a:xfrm>
            <a:custGeom>
              <a:avLst/>
              <a:gdLst>
                <a:gd name="T0" fmla="*/ 0 w 1845"/>
                <a:gd name="T1" fmla="*/ 0 h 592"/>
                <a:gd name="T2" fmla="*/ 2147483647 w 1845"/>
                <a:gd name="T3" fmla="*/ 2147483647 h 592"/>
                <a:gd name="T4" fmla="*/ 2147483647 w 1845"/>
                <a:gd name="T5" fmla="*/ 2147483647 h 592"/>
                <a:gd name="T6" fmla="*/ 0 w 1845"/>
                <a:gd name="T7" fmla="*/ 21474836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2" name="Group 26">
              <a:extLst>
                <a:ext uri="{FF2B5EF4-FFF2-40B4-BE49-F238E27FC236}">
                  <a16:creationId xmlns:a16="http://schemas.microsoft.com/office/drawing/2014/main" id="{9CA64688-75A8-D347-9FA8-19BC93D4C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1100" y="4288180"/>
              <a:ext cx="1281112" cy="534988"/>
              <a:chOff x="12315" y="13225"/>
              <a:chExt cx="2775" cy="913"/>
            </a:xfrm>
          </p:grpSpPr>
          <p:sp>
            <p:nvSpPr>
              <p:cNvPr id="73" name="Line 27">
                <a:extLst>
                  <a:ext uri="{FF2B5EF4-FFF2-40B4-BE49-F238E27FC236}">
                    <a16:creationId xmlns:a16="http://schemas.microsoft.com/office/drawing/2014/main" id="{3615449C-C628-4A4E-8FD9-6CEA1CB5A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4" name="Line 28">
                <a:extLst>
                  <a:ext uri="{FF2B5EF4-FFF2-40B4-BE49-F238E27FC236}">
                    <a16:creationId xmlns:a16="http://schemas.microsoft.com/office/drawing/2014/main" id="{BC197F6C-E6E2-CC4F-B4CD-24052A68CF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5" name="Line 29">
              <a:extLst>
                <a:ext uri="{FF2B5EF4-FFF2-40B4-BE49-F238E27FC236}">
                  <a16:creationId xmlns:a16="http://schemas.microsoft.com/office/drawing/2014/main" id="{C09632D7-180D-4B4F-9D42-55DC28E6A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1100" y="4529480"/>
              <a:ext cx="317500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6" name="Line 30">
              <a:extLst>
                <a:ext uri="{FF2B5EF4-FFF2-40B4-BE49-F238E27FC236}">
                  <a16:creationId xmlns:a16="http://schemas.microsoft.com/office/drawing/2014/main" id="{0C325B2C-A250-0F40-9312-8A7316454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4950" y="4653305"/>
              <a:ext cx="541337" cy="234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67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rdt3.0: stop-and-wait operation</a:t>
            </a:r>
            <a:endParaRPr lang="en-US" sz="4400" dirty="0"/>
          </a:p>
        </p:txBody>
      </p:sp>
      <p:sp>
        <p:nvSpPr>
          <p:cNvPr id="50" name="Line 3">
            <a:extLst>
              <a:ext uri="{FF2B5EF4-FFF2-40B4-BE49-F238E27FC236}">
                <a16:creationId xmlns:a16="http://schemas.microsoft.com/office/drawing/2014/main" id="{65EF62F5-AF0F-154C-9C6E-93BB51897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3093" y="1992313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Line 5">
            <a:extLst>
              <a:ext uri="{FF2B5EF4-FFF2-40B4-BE49-F238E27FC236}">
                <a16:creationId xmlns:a16="http://schemas.microsoft.com/office/drawing/2014/main" id="{1F5607F9-D0CE-8742-843E-05AFCDCA2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80" y="1773238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" name="Line 6">
            <a:extLst>
              <a:ext uri="{FF2B5EF4-FFF2-40B4-BE49-F238E27FC236}">
                <a16:creationId xmlns:a16="http://schemas.microsoft.com/office/drawing/2014/main" id="{D5AC1D3D-9418-5F46-82ED-FBA189A71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9243" y="1785938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1AA39350-7ADC-E840-B7FD-CAF65C7EF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343" y="1436688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388F41A8-01FA-884F-8140-E9FD1F2C6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393" y="1436688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receiver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" name="Line 9">
            <a:extLst>
              <a:ext uri="{FF2B5EF4-FFF2-40B4-BE49-F238E27FC236}">
                <a16:creationId xmlns:a16="http://schemas.microsoft.com/office/drawing/2014/main" id="{4E1B3F21-B373-CA48-9AD5-5632396CB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5793" y="1987550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" name="Line 10">
            <a:extLst>
              <a:ext uri="{FF2B5EF4-FFF2-40B4-BE49-F238E27FC236}">
                <a16:creationId xmlns:a16="http://schemas.microsoft.com/office/drawing/2014/main" id="{89DD14FE-5B5B-3B43-8920-2EDFA30D8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0555" y="4098925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" name="Line 11">
            <a:extLst>
              <a:ext uri="{FF2B5EF4-FFF2-40B4-BE49-F238E27FC236}">
                <a16:creationId xmlns:a16="http://schemas.microsoft.com/office/drawing/2014/main" id="{0833BE20-CC42-354E-8D97-D533E108B5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40555" y="3155950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9" name="Freeform 12">
            <a:extLst>
              <a:ext uri="{FF2B5EF4-FFF2-40B4-BE49-F238E27FC236}">
                <a16:creationId xmlns:a16="http://schemas.microsoft.com/office/drawing/2014/main" id="{6DCE969D-C1B5-6B4F-8E82-11FE17209698}"/>
              </a:ext>
            </a:extLst>
          </p:cNvPr>
          <p:cNvSpPr>
            <a:spLocks/>
          </p:cNvSpPr>
          <p:nvPr/>
        </p:nvSpPr>
        <p:spPr bwMode="auto">
          <a:xfrm>
            <a:off x="6518330" y="1985963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" name="Line 13">
            <a:extLst>
              <a:ext uri="{FF2B5EF4-FFF2-40B4-BE49-F238E27FC236}">
                <a16:creationId xmlns:a16="http://schemas.microsoft.com/office/drawing/2014/main" id="{71ECF681-371C-214F-B431-3EBF5FCA54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3868" y="1985963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" name="Line 14">
            <a:extLst>
              <a:ext uri="{FF2B5EF4-FFF2-40B4-BE49-F238E27FC236}">
                <a16:creationId xmlns:a16="http://schemas.microsoft.com/office/drawing/2014/main" id="{D5FC9E24-2362-D949-AD1B-27FDE18130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3868" y="2227263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" name="Line 15">
            <a:extLst>
              <a:ext uri="{FF2B5EF4-FFF2-40B4-BE49-F238E27FC236}">
                <a16:creationId xmlns:a16="http://schemas.microsoft.com/office/drawing/2014/main" id="{8E885B36-6DC7-A647-8328-79BA2FEF9A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4980" y="4086225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" name="Line 20">
            <a:extLst>
              <a:ext uri="{FF2B5EF4-FFF2-40B4-BE49-F238E27FC236}">
                <a16:creationId xmlns:a16="http://schemas.microsoft.com/office/drawing/2014/main" id="{F450D6B2-ED0C-2A4C-8BFC-156E65F46C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6543" y="2900363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" name="Line 22">
            <a:extLst>
              <a:ext uri="{FF2B5EF4-FFF2-40B4-BE49-F238E27FC236}">
                <a16:creationId xmlns:a16="http://schemas.microsoft.com/office/drawing/2014/main" id="{B416D5CF-1045-E44E-A7DD-0F2BA9A28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0355" y="3149600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Freeform 25">
            <a:extLst>
              <a:ext uri="{FF2B5EF4-FFF2-40B4-BE49-F238E27FC236}">
                <a16:creationId xmlns:a16="http://schemas.microsoft.com/office/drawing/2014/main" id="{A4A7A1DD-E270-2148-B390-9D3198E6E533}"/>
              </a:ext>
            </a:extLst>
          </p:cNvPr>
          <p:cNvSpPr>
            <a:spLocks/>
          </p:cNvSpPr>
          <p:nvPr/>
        </p:nvSpPr>
        <p:spPr bwMode="auto">
          <a:xfrm>
            <a:off x="6535793" y="4094163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7 w 1845"/>
              <a:gd name="T3" fmla="*/ 2147483647 h 592"/>
              <a:gd name="T4" fmla="*/ 2147483647 w 1845"/>
              <a:gd name="T5" fmla="*/ 2147483647 h 592"/>
              <a:gd name="T6" fmla="*/ 0 w 1845"/>
              <a:gd name="T7" fmla="*/ 214748364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2" name="Group 26">
            <a:extLst>
              <a:ext uri="{FF2B5EF4-FFF2-40B4-BE49-F238E27FC236}">
                <a16:creationId xmlns:a16="http://schemas.microsoft.com/office/drawing/2014/main" id="{9CA64688-75A8-D347-9FA8-19BC93D4C937}"/>
              </a:ext>
            </a:extLst>
          </p:cNvPr>
          <p:cNvGrpSpPr>
            <a:grpSpLocks/>
          </p:cNvGrpSpPr>
          <p:nvPr/>
        </p:nvGrpSpPr>
        <p:grpSpPr bwMode="auto">
          <a:xfrm>
            <a:off x="6529443" y="4086225"/>
            <a:ext cx="1281112" cy="534988"/>
            <a:chOff x="12315" y="13225"/>
            <a:chExt cx="2775" cy="913"/>
          </a:xfrm>
        </p:grpSpPr>
        <p:sp>
          <p:nvSpPr>
            <p:cNvPr id="73" name="Line 27">
              <a:extLst>
                <a:ext uri="{FF2B5EF4-FFF2-40B4-BE49-F238E27FC236}">
                  <a16:creationId xmlns:a16="http://schemas.microsoft.com/office/drawing/2014/main" id="{3615449C-C628-4A4E-8FD9-6CEA1CB5A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Line 28">
              <a:extLst>
                <a:ext uri="{FF2B5EF4-FFF2-40B4-BE49-F238E27FC236}">
                  <a16:creationId xmlns:a16="http://schemas.microsoft.com/office/drawing/2014/main" id="{BC197F6C-E6E2-CC4F-B4CD-24052A68C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5" name="Line 29">
            <a:extLst>
              <a:ext uri="{FF2B5EF4-FFF2-40B4-BE49-F238E27FC236}">
                <a16:creationId xmlns:a16="http://schemas.microsoft.com/office/drawing/2014/main" id="{C09632D7-180D-4B4F-9D42-55DC28E6A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9443" y="4327525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" name="Line 30">
            <a:extLst>
              <a:ext uri="{FF2B5EF4-FFF2-40B4-BE49-F238E27FC236}">
                <a16:creationId xmlns:a16="http://schemas.microsoft.com/office/drawing/2014/main" id="{0C325B2C-A250-0F40-9312-8A73164548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3293" y="4451350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6AF9F3-99D9-6F40-B127-7A6785C46B41}"/>
              </a:ext>
            </a:extLst>
          </p:cNvPr>
          <p:cNvGrpSpPr/>
          <p:nvPr/>
        </p:nvGrpSpPr>
        <p:grpSpPr>
          <a:xfrm>
            <a:off x="2244612" y="2022637"/>
            <a:ext cx="1278602" cy="597475"/>
            <a:chOff x="749300" y="3009900"/>
            <a:chExt cx="1278602" cy="5974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1E4313-1A1A-3A42-AC4C-44CC986CCAC5}"/>
                </a:ext>
              </a:extLst>
            </p:cNvPr>
            <p:cNvSpPr txBox="1"/>
            <p:nvPr/>
          </p:nvSpPr>
          <p:spPr>
            <a:xfrm>
              <a:off x="749300" y="3022600"/>
              <a:ext cx="11112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</a:t>
              </a:r>
              <a:r>
                <a:rPr kumimoji="0" lang="en-US" sz="2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sender</a:t>
              </a: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13E07F-DCC8-5C42-B670-E68B309E1374}"/>
                </a:ext>
              </a:extLst>
            </p:cNvPr>
            <p:cNvSpPr txBox="1"/>
            <p:nvPr/>
          </p:nvSpPr>
          <p:spPr>
            <a:xfrm>
              <a:off x="1663700" y="30099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2394E0F-C5BE-F842-A8F0-CE5EB7D410B7}"/>
              </a:ext>
            </a:extLst>
          </p:cNvPr>
          <p:cNvSpPr txBox="1"/>
          <p:nvPr/>
        </p:nvSpPr>
        <p:spPr>
          <a:xfrm>
            <a:off x="4022612" y="1768637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 / 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6C6FA9-6BC1-BE4F-985A-814A76374A78}"/>
              </a:ext>
            </a:extLst>
          </p:cNvPr>
          <p:cNvSpPr txBox="1"/>
          <p:nvPr/>
        </p:nvSpPr>
        <p:spPr>
          <a:xfrm>
            <a:off x="3565412" y="2314737"/>
            <a:ext cx="731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RTT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71EC5E-49D5-C845-A523-BB2BA82777FB}"/>
              </a:ext>
            </a:extLst>
          </p:cNvPr>
          <p:cNvCxnSpPr/>
          <p:nvPr/>
        </p:nvCxnSpPr>
        <p:spPr>
          <a:xfrm>
            <a:off x="3654312" y="2314737"/>
            <a:ext cx="1549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EBE743-5B5A-CB4C-ADBF-D607BDC87774}"/>
              </a:ext>
            </a:extLst>
          </p:cNvPr>
          <p:cNvGrpSpPr/>
          <p:nvPr/>
        </p:nvGrpSpPr>
        <p:grpSpPr>
          <a:xfrm>
            <a:off x="5721405" y="2234921"/>
            <a:ext cx="847725" cy="1860804"/>
            <a:chOff x="4183062" y="2436876"/>
            <a:chExt cx="847725" cy="1860804"/>
          </a:xfrm>
        </p:grpSpPr>
        <p:sp>
          <p:nvSpPr>
            <p:cNvPr id="63" name="Text Box 16">
              <a:extLst>
                <a:ext uri="{FF2B5EF4-FFF2-40B4-BE49-F238E27FC236}">
                  <a16:creationId xmlns:a16="http://schemas.microsoft.com/office/drawing/2014/main" id="{C1807A2B-4600-F444-94CF-68DC8044B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3062" y="3161055"/>
              <a:ext cx="847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RTT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" name="Line 17">
              <a:extLst>
                <a:ext uri="{FF2B5EF4-FFF2-40B4-BE49-F238E27FC236}">
                  <a16:creationId xmlns:a16="http://schemas.microsoft.com/office/drawing/2014/main" id="{4CA4ACE4-80D6-094A-B612-CEDFE3713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3469030"/>
              <a:ext cx="11112" cy="811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5" name="Line 18">
              <a:extLst>
                <a:ext uri="{FF2B5EF4-FFF2-40B4-BE49-F238E27FC236}">
                  <a16:creationId xmlns:a16="http://schemas.microsoft.com/office/drawing/2014/main" id="{86419EA2-8CA9-1949-935B-FB9C7863AF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5212" y="2451443"/>
              <a:ext cx="3175" cy="768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9C2C2C-CE28-5843-8415-9EE09E6947FC}"/>
                </a:ext>
              </a:extLst>
            </p:cNvPr>
            <p:cNvSpPr/>
            <p:nvPr/>
          </p:nvSpPr>
          <p:spPr>
            <a:xfrm>
              <a:off x="4421124" y="2436876"/>
              <a:ext cx="77724" cy="18608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9E1995-34BF-7E4C-A8E6-79D6D91B735F}"/>
              </a:ext>
            </a:extLst>
          </p:cNvPr>
          <p:cNvGrpSpPr/>
          <p:nvPr/>
        </p:nvGrpSpPr>
        <p:grpSpPr>
          <a:xfrm>
            <a:off x="5737741" y="1941782"/>
            <a:ext cx="847725" cy="336550"/>
            <a:chOff x="4199398" y="2143737"/>
            <a:chExt cx="847725" cy="336550"/>
          </a:xfrm>
        </p:grpSpPr>
        <p:sp>
          <p:nvSpPr>
            <p:cNvPr id="34" name="Text Box 16">
              <a:extLst>
                <a:ext uri="{FF2B5EF4-FFF2-40B4-BE49-F238E27FC236}">
                  <a16:creationId xmlns:a16="http://schemas.microsoft.com/office/drawing/2014/main" id="{CE11628B-6BAA-5F4D-83D0-1C375AA4B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9398" y="2143737"/>
              <a:ext cx="847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L/R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925C961-57CF-D349-AB32-A9692749F035}"/>
                </a:ext>
              </a:extLst>
            </p:cNvPr>
            <p:cNvSpPr/>
            <p:nvPr/>
          </p:nvSpPr>
          <p:spPr>
            <a:xfrm>
              <a:off x="4418854" y="2180844"/>
              <a:ext cx="85344" cy="2468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75CB59D-6E37-644B-87A0-86A5D61EB620}"/>
              </a:ext>
            </a:extLst>
          </p:cNvPr>
          <p:cNvSpPr txBox="1"/>
          <p:nvPr/>
        </p:nvSpPr>
        <p:spPr>
          <a:xfrm>
            <a:off x="4175012" y="2314737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L / 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4AEDD2-EED9-9242-A1CE-295F5C6A03DB}"/>
              </a:ext>
            </a:extLst>
          </p:cNvPr>
          <p:cNvGrpSpPr/>
          <p:nvPr/>
        </p:nvGrpSpPr>
        <p:grpSpPr>
          <a:xfrm>
            <a:off x="3156251" y="2947504"/>
            <a:ext cx="1781653" cy="1463020"/>
            <a:chOff x="1660939" y="3934767"/>
            <a:chExt cx="1781653" cy="14630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101E67-F8E3-5F43-87A5-EEE3F55BCF5A}"/>
                </a:ext>
              </a:extLst>
            </p:cNvPr>
            <p:cNvSpPr txBox="1"/>
            <p:nvPr/>
          </p:nvSpPr>
          <p:spPr>
            <a:xfrm>
              <a:off x="1673639" y="48564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ADC375-683E-5F46-8229-0B251E9F0CDD}"/>
                </a:ext>
              </a:extLst>
            </p:cNvPr>
            <p:cNvSpPr txBox="1"/>
            <p:nvPr/>
          </p:nvSpPr>
          <p:spPr>
            <a:xfrm>
              <a:off x="2070100" y="4874567"/>
              <a:ext cx="13724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0.00027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AD14E5C-D408-D34F-A4E3-3FF2736B1748}"/>
                </a:ext>
              </a:extLst>
            </p:cNvPr>
            <p:cNvGrpSpPr/>
            <p:nvPr/>
          </p:nvGrpSpPr>
          <p:grpSpPr>
            <a:xfrm>
              <a:off x="1660939" y="3934767"/>
              <a:ext cx="1473628" cy="868065"/>
              <a:chOff x="1660939" y="3795067"/>
              <a:chExt cx="1473628" cy="868065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2A82ED6-4EB6-9646-9813-CD52285AEECC}"/>
                  </a:ext>
                </a:extLst>
              </p:cNvPr>
              <p:cNvSpPr txBox="1"/>
              <p:nvPr/>
            </p:nvSpPr>
            <p:spPr>
              <a:xfrm>
                <a:off x="1660939" y="3952557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D5D5FF4-838F-754C-8978-6526E35349A3}"/>
                  </a:ext>
                </a:extLst>
              </p:cNvPr>
              <p:cNvGrpSpPr/>
              <p:nvPr/>
            </p:nvGrpSpPr>
            <p:grpSpPr>
              <a:xfrm>
                <a:off x="2095500" y="3795067"/>
                <a:ext cx="1039067" cy="868065"/>
                <a:chOff x="2032000" y="3795067"/>
                <a:chExt cx="1039067" cy="868065"/>
              </a:xfrm>
            </p:grpSpPr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983D372-880E-BD47-AF86-736C61470D97}"/>
                    </a:ext>
                  </a:extLst>
                </p:cNvPr>
                <p:cNvSpPr txBox="1"/>
                <p:nvPr/>
              </p:nvSpPr>
              <p:spPr>
                <a:xfrm>
                  <a:off x="2146300" y="3795067"/>
                  <a:ext cx="7280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.008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C1BDCBB7-422E-9B44-86BF-FE476616B58A}"/>
                    </a:ext>
                  </a:extLst>
                </p:cNvPr>
                <p:cNvSpPr txBox="1"/>
                <p:nvPr/>
              </p:nvSpPr>
              <p:spPr>
                <a:xfrm>
                  <a:off x="2032000" y="4201467"/>
                  <a:ext cx="10390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30.008</a:t>
                  </a:r>
                </a:p>
              </p:txBody>
            </p: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BBAC316F-2A0D-B744-BBEB-CB399528A356}"/>
                    </a:ext>
                  </a:extLst>
                </p:cNvPr>
                <p:cNvCxnSpPr/>
                <p:nvPr/>
              </p:nvCxnSpPr>
              <p:spPr>
                <a:xfrm>
                  <a:off x="2120900" y="4239567"/>
                  <a:ext cx="8255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6A30693C-EFD3-504D-9986-8B04D7557A03}"/>
              </a:ext>
            </a:extLst>
          </p:cNvPr>
          <p:cNvSpPr/>
          <p:nvPr/>
        </p:nvSpPr>
        <p:spPr>
          <a:xfrm>
            <a:off x="5728597" y="1978889"/>
            <a:ext cx="85344" cy="2468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07A72-228A-0E4D-9982-EED66F10F557}"/>
              </a:ext>
            </a:extLst>
          </p:cNvPr>
          <p:cNvSpPr txBox="1"/>
          <p:nvPr/>
        </p:nvSpPr>
        <p:spPr>
          <a:xfrm>
            <a:off x="1219200" y="5055243"/>
            <a:ext cx="101946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3.0 protocol performance stinks!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Protocol limits performance of underlying infrastructure (channel)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03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3" grpId="0"/>
      <p:bldP spid="85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rdt3.0: pipelined protocols operation</a:t>
            </a:r>
            <a:endParaRPr lang="en-US" sz="4400" dirty="0"/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id="{58138FEE-B5E2-DF48-8378-96F53EA03F37}"/>
              </a:ext>
            </a:extLst>
          </p:cNvPr>
          <p:cNvSpPr txBox="1">
            <a:spLocks noChangeArrowheads="1"/>
          </p:cNvSpPr>
          <p:nvPr/>
        </p:nvSpPr>
        <p:spPr>
          <a:xfrm>
            <a:off x="722556" y="1312877"/>
            <a:ext cx="10988826" cy="203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pipelining: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sender allows multiple,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in-flight”, yet-to-be-acknowledged packets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range of sequence numbers must be increased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buffering at sender and/or receiver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5D14E0-A0D3-934D-BBAE-EEDB9CC51924}"/>
              </a:ext>
            </a:extLst>
          </p:cNvPr>
          <p:cNvGrpSpPr/>
          <p:nvPr/>
        </p:nvGrpSpPr>
        <p:grpSpPr>
          <a:xfrm>
            <a:off x="2916237" y="2993267"/>
            <a:ext cx="6359525" cy="2370138"/>
            <a:chOff x="1673403" y="3019025"/>
            <a:chExt cx="6359525" cy="2370138"/>
          </a:xfrm>
        </p:grpSpPr>
        <p:pic>
          <p:nvPicPr>
            <p:cNvPr id="80" name="Picture 5" descr="rdt_pipelined1">
              <a:extLst>
                <a:ext uri="{FF2B5EF4-FFF2-40B4-BE49-F238E27FC236}">
                  <a16:creationId xmlns:a16="http://schemas.microsoft.com/office/drawing/2014/main" id="{2F295627-AEBF-DA46-A59F-B81177F03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03" y="3019025"/>
              <a:ext cx="6105525" cy="237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" name="Group 44">
              <a:extLst>
                <a:ext uri="{FF2B5EF4-FFF2-40B4-BE49-F238E27FC236}">
                  <a16:creationId xmlns:a16="http://schemas.microsoft.com/office/drawing/2014/main" id="{1111BB3D-3EE3-524B-ADDE-3374E7ACC1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403" y="3696888"/>
              <a:ext cx="469900" cy="465137"/>
              <a:chOff x="881" y="2283"/>
              <a:chExt cx="296" cy="293"/>
            </a:xfrm>
          </p:grpSpPr>
          <p:sp>
            <p:nvSpPr>
              <p:cNvPr id="82" name="Rectangle 43">
                <a:extLst>
                  <a:ext uri="{FF2B5EF4-FFF2-40B4-BE49-F238E27FC236}">
                    <a16:creationId xmlns:a16="http://schemas.microsoft.com/office/drawing/2014/main" id="{10716B48-25E1-7F4D-87AA-377041B56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" y="2283"/>
                <a:ext cx="122" cy="2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83" name="Group 36">
                <a:extLst>
                  <a:ext uri="{FF2B5EF4-FFF2-40B4-BE49-F238E27FC236}">
                    <a16:creationId xmlns:a16="http://schemas.microsoft.com/office/drawing/2014/main" id="{F805DF4F-95A4-BD4D-AD9B-A0F477F1C3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81" y="2283"/>
                <a:ext cx="296" cy="293"/>
                <a:chOff x="2839" y="3501"/>
                <a:chExt cx="755" cy="803"/>
              </a:xfrm>
            </p:grpSpPr>
            <p:pic>
              <p:nvPicPr>
                <p:cNvPr id="84" name="Picture 37" descr="desktop_computer_stylized_medium">
                  <a:extLst>
                    <a:ext uri="{FF2B5EF4-FFF2-40B4-BE49-F238E27FC236}">
                      <a16:creationId xmlns:a16="http://schemas.microsoft.com/office/drawing/2014/main" id="{85D0573B-AA1D-C647-947D-E75FC498BE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5" name="Freeform 38">
                  <a:extLst>
                    <a:ext uri="{FF2B5EF4-FFF2-40B4-BE49-F238E27FC236}">
                      <a16:creationId xmlns:a16="http://schemas.microsoft.com/office/drawing/2014/main" id="{D280CE14-8944-254D-8B1F-894AD27B6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6" name="Freeform 48">
              <a:extLst>
                <a:ext uri="{FF2B5EF4-FFF2-40B4-BE49-F238E27FC236}">
                  <a16:creationId xmlns:a16="http://schemas.microsoft.com/office/drawing/2014/main" id="{A1C3D94C-83E9-0F40-97E5-B369E0868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828" y="3709588"/>
              <a:ext cx="185737" cy="431800"/>
            </a:xfrm>
            <a:custGeom>
              <a:avLst/>
              <a:gdLst>
                <a:gd name="T0" fmla="*/ 2147483647 w 117"/>
                <a:gd name="T1" fmla="*/ 2147483647 h 272"/>
                <a:gd name="T2" fmla="*/ 2147483647 w 117"/>
                <a:gd name="T3" fmla="*/ 2147483647 h 272"/>
                <a:gd name="T4" fmla="*/ 2147483647 w 117"/>
                <a:gd name="T5" fmla="*/ 2147483647 h 272"/>
                <a:gd name="T6" fmla="*/ 0 w 117"/>
                <a:gd name="T7" fmla="*/ 2147483647 h 272"/>
                <a:gd name="T8" fmla="*/ 2147483647 w 117"/>
                <a:gd name="T9" fmla="*/ 2147483647 h 272"/>
                <a:gd name="T10" fmla="*/ 2147483647 w 117"/>
                <a:gd name="T11" fmla="*/ 2147483647 h 272"/>
                <a:gd name="T12" fmla="*/ 2147483647 w 117"/>
                <a:gd name="T13" fmla="*/ 0 h 272"/>
                <a:gd name="T14" fmla="*/ 2147483647 w 117"/>
                <a:gd name="T15" fmla="*/ 2147483647 h 2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" h="272">
                  <a:moveTo>
                    <a:pt x="6" y="6"/>
                  </a:moveTo>
                  <a:lnTo>
                    <a:pt x="3" y="77"/>
                  </a:lnTo>
                  <a:lnTo>
                    <a:pt x="59" y="120"/>
                  </a:lnTo>
                  <a:lnTo>
                    <a:pt x="0" y="146"/>
                  </a:lnTo>
                  <a:lnTo>
                    <a:pt x="3" y="270"/>
                  </a:lnTo>
                  <a:lnTo>
                    <a:pt x="117" y="272"/>
                  </a:lnTo>
                  <a:lnTo>
                    <a:pt x="114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7" name="Group 50">
              <a:extLst>
                <a:ext uri="{FF2B5EF4-FFF2-40B4-BE49-F238E27FC236}">
                  <a16:creationId xmlns:a16="http://schemas.microsoft.com/office/drawing/2014/main" id="{605457C9-55E9-234B-AF40-1C2CEC7BD5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4903" y="3714350"/>
              <a:ext cx="469900" cy="465138"/>
              <a:chOff x="881" y="2283"/>
              <a:chExt cx="296" cy="293"/>
            </a:xfrm>
          </p:grpSpPr>
          <p:sp>
            <p:nvSpPr>
              <p:cNvPr id="88" name="Rectangle 51">
                <a:extLst>
                  <a:ext uri="{FF2B5EF4-FFF2-40B4-BE49-F238E27FC236}">
                    <a16:creationId xmlns:a16="http://schemas.microsoft.com/office/drawing/2014/main" id="{5A66C211-A318-FD43-B1DC-494380C21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" y="2283"/>
                <a:ext cx="122" cy="2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89" name="Group 52">
                <a:extLst>
                  <a:ext uri="{FF2B5EF4-FFF2-40B4-BE49-F238E27FC236}">
                    <a16:creationId xmlns:a16="http://schemas.microsoft.com/office/drawing/2014/main" id="{028FC7D3-7EE7-2840-8091-94C524E05F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81" y="2283"/>
                <a:ext cx="296" cy="293"/>
                <a:chOff x="2839" y="3501"/>
                <a:chExt cx="755" cy="803"/>
              </a:xfrm>
            </p:grpSpPr>
            <p:pic>
              <p:nvPicPr>
                <p:cNvPr id="90" name="Picture 53" descr="desktop_computer_stylized_medium">
                  <a:extLst>
                    <a:ext uri="{FF2B5EF4-FFF2-40B4-BE49-F238E27FC236}">
                      <a16:creationId xmlns:a16="http://schemas.microsoft.com/office/drawing/2014/main" id="{5DF1881B-0BF4-AD42-A217-8A59265F13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" name="Freeform 54">
                  <a:extLst>
                    <a:ext uri="{FF2B5EF4-FFF2-40B4-BE49-F238E27FC236}">
                      <a16:creationId xmlns:a16="http://schemas.microsoft.com/office/drawing/2014/main" id="{70153128-AD53-344E-AC41-31C4A7A688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2" name="Group 55">
              <a:extLst>
                <a:ext uri="{FF2B5EF4-FFF2-40B4-BE49-F238E27FC236}">
                  <a16:creationId xmlns:a16="http://schemas.microsoft.com/office/drawing/2014/main" id="{BC8220C0-F289-EA49-A8E3-C57D20507A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3546" y="3633388"/>
              <a:ext cx="223838" cy="501650"/>
              <a:chOff x="4140" y="429"/>
              <a:chExt cx="1425" cy="2396"/>
            </a:xfrm>
          </p:grpSpPr>
          <p:sp>
            <p:nvSpPr>
              <p:cNvPr id="93" name="Freeform 56">
                <a:extLst>
                  <a:ext uri="{FF2B5EF4-FFF2-40B4-BE49-F238E27FC236}">
                    <a16:creationId xmlns:a16="http://schemas.microsoft.com/office/drawing/2014/main" id="{4F76258E-0BBD-8E40-98DF-823F02EF9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Rectangle 57">
                <a:extLst>
                  <a:ext uri="{FF2B5EF4-FFF2-40B4-BE49-F238E27FC236}">
                    <a16:creationId xmlns:a16="http://schemas.microsoft.com/office/drawing/2014/main" id="{7ED94245-5F5F-444B-9321-EDC0812D8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429"/>
                <a:ext cx="1041" cy="2282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5" name="Freeform 58">
                <a:extLst>
                  <a:ext uri="{FF2B5EF4-FFF2-40B4-BE49-F238E27FC236}">
                    <a16:creationId xmlns:a16="http://schemas.microsoft.com/office/drawing/2014/main" id="{1F9330A9-C80A-E34C-9993-F9F6EFA2E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59">
                <a:extLst>
                  <a:ext uri="{FF2B5EF4-FFF2-40B4-BE49-F238E27FC236}">
                    <a16:creationId xmlns:a16="http://schemas.microsoft.com/office/drawing/2014/main" id="{EED46AB6-5210-284B-BD15-CC7F3CC06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Rectangle 60">
                <a:extLst>
                  <a:ext uri="{FF2B5EF4-FFF2-40B4-BE49-F238E27FC236}">
                    <a16:creationId xmlns:a16="http://schemas.microsoft.com/office/drawing/2014/main" id="{FCD372CD-8E16-EB40-BCB5-6518B2E54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98" name="Group 61">
                <a:extLst>
                  <a:ext uri="{FF2B5EF4-FFF2-40B4-BE49-F238E27FC236}">
                    <a16:creationId xmlns:a16="http://schemas.microsoft.com/office/drawing/2014/main" id="{A9F56FC0-6211-5447-8838-1C3E5659D8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1" name="AutoShape 62">
                  <a:extLst>
                    <a:ext uri="{FF2B5EF4-FFF2-40B4-BE49-F238E27FC236}">
                      <a16:creationId xmlns:a16="http://schemas.microsoft.com/office/drawing/2014/main" id="{B2006563-73E3-C341-BE69-A2D714EE0E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1"/>
                  <a:ext cx="73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2" name="AutoShape 63">
                  <a:extLst>
                    <a:ext uri="{FF2B5EF4-FFF2-40B4-BE49-F238E27FC236}">
                      <a16:creationId xmlns:a16="http://schemas.microsoft.com/office/drawing/2014/main" id="{452EDF48-634C-DC4E-976C-1E4013FE6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" y="2586"/>
                  <a:ext cx="70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99" name="Rectangle 64">
                <a:extLst>
                  <a:ext uri="{FF2B5EF4-FFF2-40B4-BE49-F238E27FC236}">
                    <a16:creationId xmlns:a16="http://schemas.microsoft.com/office/drawing/2014/main" id="{517F2B13-C563-4E43-B2A5-C5BD2544B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1020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00" name="Group 65">
                <a:extLst>
                  <a:ext uri="{FF2B5EF4-FFF2-40B4-BE49-F238E27FC236}">
                    <a16:creationId xmlns:a16="http://schemas.microsoft.com/office/drawing/2014/main" id="{4ED80E09-23D9-1444-A08C-74DBBD9F35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39" name="AutoShape 66">
                  <a:extLst>
                    <a:ext uri="{FF2B5EF4-FFF2-40B4-BE49-F238E27FC236}">
                      <a16:creationId xmlns:a16="http://schemas.microsoft.com/office/drawing/2014/main" id="{BD5E8DEF-A6A7-524F-A3E8-38105351EF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31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0" name="AutoShape 67">
                  <a:extLst>
                    <a:ext uri="{FF2B5EF4-FFF2-40B4-BE49-F238E27FC236}">
                      <a16:creationId xmlns:a16="http://schemas.microsoft.com/office/drawing/2014/main" id="{83CE605A-8B9B-FF4A-ADD9-77EFF07CE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70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01" name="Rectangle 68">
                <a:extLst>
                  <a:ext uri="{FF2B5EF4-FFF2-40B4-BE49-F238E27FC236}">
                    <a16:creationId xmlns:a16="http://schemas.microsoft.com/office/drawing/2014/main" id="{13298108-AEB2-9C4B-9F8E-E0273C39A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1362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2" name="Rectangle 69">
                <a:extLst>
                  <a:ext uri="{FF2B5EF4-FFF2-40B4-BE49-F238E27FC236}">
                    <a16:creationId xmlns:a16="http://schemas.microsoft.com/office/drawing/2014/main" id="{998350A7-0615-C644-9F45-39D62BDB9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1" y="1657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03" name="Group 70">
                <a:extLst>
                  <a:ext uri="{FF2B5EF4-FFF2-40B4-BE49-F238E27FC236}">
                    <a16:creationId xmlns:a16="http://schemas.microsoft.com/office/drawing/2014/main" id="{B66F256F-0190-C34D-B1CF-5EC3FBA6E0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19" name="AutoShape 71">
                  <a:extLst>
                    <a:ext uri="{FF2B5EF4-FFF2-40B4-BE49-F238E27FC236}">
                      <a16:creationId xmlns:a16="http://schemas.microsoft.com/office/drawing/2014/main" id="{B44DED58-257C-B64B-BAD6-1093812EF7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18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20" name="AutoShape 72">
                  <a:extLst>
                    <a:ext uri="{FF2B5EF4-FFF2-40B4-BE49-F238E27FC236}">
                      <a16:creationId xmlns:a16="http://schemas.microsoft.com/office/drawing/2014/main" id="{17264758-5A11-0143-AA34-8D5FF585E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2" cy="11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F9396AFF-50A0-E543-85ED-A1775DCAB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5" name="Group 74">
                <a:extLst>
                  <a:ext uri="{FF2B5EF4-FFF2-40B4-BE49-F238E27FC236}">
                    <a16:creationId xmlns:a16="http://schemas.microsoft.com/office/drawing/2014/main" id="{EFAA059B-DB96-6A46-B4E6-8F3321F531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17" name="AutoShape 75">
                  <a:extLst>
                    <a:ext uri="{FF2B5EF4-FFF2-40B4-BE49-F238E27FC236}">
                      <a16:creationId xmlns:a16="http://schemas.microsoft.com/office/drawing/2014/main" id="{83348DAB-4511-F04F-BD32-D337DF959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5"/>
                  <a:ext cx="730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18" name="AutoShape 76">
                  <a:extLst>
                    <a:ext uri="{FF2B5EF4-FFF2-40B4-BE49-F238E27FC236}">
                      <a16:creationId xmlns:a16="http://schemas.microsoft.com/office/drawing/2014/main" id="{A1C8B31D-3D51-2648-9688-2AEA89487C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" y="2580"/>
                  <a:ext cx="705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06" name="Rectangle 77">
                <a:extLst>
                  <a:ext uri="{FF2B5EF4-FFF2-40B4-BE49-F238E27FC236}">
                    <a16:creationId xmlns:a16="http://schemas.microsoft.com/office/drawing/2014/main" id="{7EF69E7C-0C67-7148-8FE3-54101303E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7" name="Freeform 78">
                <a:extLst>
                  <a:ext uri="{FF2B5EF4-FFF2-40B4-BE49-F238E27FC236}">
                    <a16:creationId xmlns:a16="http://schemas.microsoft.com/office/drawing/2014/main" id="{FBDFC7A2-78F6-6B42-8CB8-7F23EE4E3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 79">
                <a:extLst>
                  <a:ext uri="{FF2B5EF4-FFF2-40B4-BE49-F238E27FC236}">
                    <a16:creationId xmlns:a16="http://schemas.microsoft.com/office/drawing/2014/main" id="{CC939040-7BF3-9046-BF6A-0458E0E2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Oval 80">
                <a:extLst>
                  <a:ext uri="{FF2B5EF4-FFF2-40B4-BE49-F238E27FC236}">
                    <a16:creationId xmlns:a16="http://schemas.microsoft.com/office/drawing/2014/main" id="{D3889CB4-554F-C549-9233-410F2A702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" y="2613"/>
                <a:ext cx="51" cy="91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0" name="Freeform 81">
                <a:extLst>
                  <a:ext uri="{FF2B5EF4-FFF2-40B4-BE49-F238E27FC236}">
                    <a16:creationId xmlns:a16="http://schemas.microsoft.com/office/drawing/2014/main" id="{01CB4D71-6B24-D14B-8E88-E20AA937E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AutoShape 82">
                <a:extLst>
                  <a:ext uri="{FF2B5EF4-FFF2-40B4-BE49-F238E27FC236}">
                    <a16:creationId xmlns:a16="http://schemas.microsoft.com/office/drawing/2014/main" id="{765BBEDF-3C6B-1040-8B52-503C49ECE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3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2" name="AutoShape 83">
                <a:extLst>
                  <a:ext uri="{FF2B5EF4-FFF2-40B4-BE49-F238E27FC236}">
                    <a16:creationId xmlns:a16="http://schemas.microsoft.com/office/drawing/2014/main" id="{6FAE78A0-65F7-5C4E-B7EA-70A785714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711"/>
                <a:ext cx="1061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3" name="Oval 84">
                <a:extLst>
                  <a:ext uri="{FF2B5EF4-FFF2-40B4-BE49-F238E27FC236}">
                    <a16:creationId xmlns:a16="http://schemas.microsoft.com/office/drawing/2014/main" id="{AABAB6CF-26FB-E547-93D6-6BFF67172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2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4" name="Oval 85">
                <a:extLst>
                  <a:ext uri="{FF2B5EF4-FFF2-40B4-BE49-F238E27FC236}">
                    <a16:creationId xmlns:a16="http://schemas.microsoft.com/office/drawing/2014/main" id="{EE66FB07-9865-0B46-8669-F1B01050B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385"/>
                <a:ext cx="162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5" name="Oval 86">
                <a:extLst>
                  <a:ext uri="{FF2B5EF4-FFF2-40B4-BE49-F238E27FC236}">
                    <a16:creationId xmlns:a16="http://schemas.microsoft.com/office/drawing/2014/main" id="{5A789240-A8CA-A84D-A9E3-BD6D37173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78"/>
                <a:ext cx="152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6" name="Rectangle 87">
                <a:extLst>
                  <a:ext uri="{FF2B5EF4-FFF2-40B4-BE49-F238E27FC236}">
                    <a16:creationId xmlns:a16="http://schemas.microsoft.com/office/drawing/2014/main" id="{A762B790-F441-E240-934E-A9664B2F5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0" y="1832"/>
                <a:ext cx="91" cy="76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43" name="Group 88">
              <a:extLst>
                <a:ext uri="{FF2B5EF4-FFF2-40B4-BE49-F238E27FC236}">
                  <a16:creationId xmlns:a16="http://schemas.microsoft.com/office/drawing/2014/main" id="{17DC5732-628F-6741-852D-2CBD1EC0FD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9865" y="3576238"/>
              <a:ext cx="223838" cy="501650"/>
              <a:chOff x="4140" y="429"/>
              <a:chExt cx="1425" cy="2396"/>
            </a:xfrm>
          </p:grpSpPr>
          <p:sp>
            <p:nvSpPr>
              <p:cNvPr id="144" name="Freeform 89">
                <a:extLst>
                  <a:ext uri="{FF2B5EF4-FFF2-40B4-BE49-F238E27FC236}">
                    <a16:creationId xmlns:a16="http://schemas.microsoft.com/office/drawing/2014/main" id="{66258626-CF43-4144-AFB5-A001FE5BE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Rectangle 90">
                <a:extLst>
                  <a:ext uri="{FF2B5EF4-FFF2-40B4-BE49-F238E27FC236}">
                    <a16:creationId xmlns:a16="http://schemas.microsoft.com/office/drawing/2014/main" id="{75E92CB8-71C3-E048-84D7-F08068A47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429"/>
                <a:ext cx="1041" cy="2282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6" name="Freeform 91">
                <a:extLst>
                  <a:ext uri="{FF2B5EF4-FFF2-40B4-BE49-F238E27FC236}">
                    <a16:creationId xmlns:a16="http://schemas.microsoft.com/office/drawing/2014/main" id="{71C22EB9-D8A4-F04F-A304-D772EEAB7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92">
                <a:extLst>
                  <a:ext uri="{FF2B5EF4-FFF2-40B4-BE49-F238E27FC236}">
                    <a16:creationId xmlns:a16="http://schemas.microsoft.com/office/drawing/2014/main" id="{A649EF14-8235-8B4A-8B8B-3AC2B2B64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Rectangle 93">
                <a:extLst>
                  <a:ext uri="{FF2B5EF4-FFF2-40B4-BE49-F238E27FC236}">
                    <a16:creationId xmlns:a16="http://schemas.microsoft.com/office/drawing/2014/main" id="{2C3B9489-DBCD-1B41-A1E0-9939F842A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49" name="Group 94">
                <a:extLst>
                  <a:ext uri="{FF2B5EF4-FFF2-40B4-BE49-F238E27FC236}">
                    <a16:creationId xmlns:a16="http://schemas.microsoft.com/office/drawing/2014/main" id="{5EA53608-D5A4-FB4B-8294-6D9D65EFF0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74" name="AutoShape 95">
                  <a:extLst>
                    <a:ext uri="{FF2B5EF4-FFF2-40B4-BE49-F238E27FC236}">
                      <a16:creationId xmlns:a16="http://schemas.microsoft.com/office/drawing/2014/main" id="{AED3F1D5-BB8C-254E-83E5-6EAB6528B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1"/>
                  <a:ext cx="73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75" name="AutoShape 96">
                  <a:extLst>
                    <a:ext uri="{FF2B5EF4-FFF2-40B4-BE49-F238E27FC236}">
                      <a16:creationId xmlns:a16="http://schemas.microsoft.com/office/drawing/2014/main" id="{942D2E9F-6E36-084E-9FBC-AD82CA243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" y="2586"/>
                  <a:ext cx="70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50" name="Rectangle 97">
                <a:extLst>
                  <a:ext uri="{FF2B5EF4-FFF2-40B4-BE49-F238E27FC236}">
                    <a16:creationId xmlns:a16="http://schemas.microsoft.com/office/drawing/2014/main" id="{E8FF0B53-6745-A84C-89E0-B850FA20B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1020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51" name="Group 98">
                <a:extLst>
                  <a:ext uri="{FF2B5EF4-FFF2-40B4-BE49-F238E27FC236}">
                    <a16:creationId xmlns:a16="http://schemas.microsoft.com/office/drawing/2014/main" id="{3E1DFAB8-85DC-9B47-A3FC-17FA76E4DB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72" name="AutoShape 99">
                  <a:extLst>
                    <a:ext uri="{FF2B5EF4-FFF2-40B4-BE49-F238E27FC236}">
                      <a16:creationId xmlns:a16="http://schemas.microsoft.com/office/drawing/2014/main" id="{9B63DA8A-7611-6449-A57A-B40172E56E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31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73" name="AutoShape 100">
                  <a:extLst>
                    <a:ext uri="{FF2B5EF4-FFF2-40B4-BE49-F238E27FC236}">
                      <a16:creationId xmlns:a16="http://schemas.microsoft.com/office/drawing/2014/main" id="{AB3060D8-D09B-3F4B-AEE4-AEE61862CA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70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52" name="Rectangle 101">
                <a:extLst>
                  <a:ext uri="{FF2B5EF4-FFF2-40B4-BE49-F238E27FC236}">
                    <a16:creationId xmlns:a16="http://schemas.microsoft.com/office/drawing/2014/main" id="{3C0F1872-3B7D-4A41-8B0C-E81E4AC44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1362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3" name="Rectangle 102">
                <a:extLst>
                  <a:ext uri="{FF2B5EF4-FFF2-40B4-BE49-F238E27FC236}">
                    <a16:creationId xmlns:a16="http://schemas.microsoft.com/office/drawing/2014/main" id="{660918F1-C396-1647-B4E6-234CB13D9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1" y="1657"/>
                <a:ext cx="596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54" name="Group 103">
                <a:extLst>
                  <a:ext uri="{FF2B5EF4-FFF2-40B4-BE49-F238E27FC236}">
                    <a16:creationId xmlns:a16="http://schemas.microsoft.com/office/drawing/2014/main" id="{A148F5A9-0478-8F4F-89E7-8C39446345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70" name="AutoShape 104">
                  <a:extLst>
                    <a:ext uri="{FF2B5EF4-FFF2-40B4-BE49-F238E27FC236}">
                      <a16:creationId xmlns:a16="http://schemas.microsoft.com/office/drawing/2014/main" id="{80F9D10C-B532-B14A-B8EA-13E7BE80A4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18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71" name="AutoShape 105">
                  <a:extLst>
                    <a:ext uri="{FF2B5EF4-FFF2-40B4-BE49-F238E27FC236}">
                      <a16:creationId xmlns:a16="http://schemas.microsoft.com/office/drawing/2014/main" id="{88383691-0F9A-5544-9926-129A049B8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2" cy="11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55" name="Freeform 106">
                <a:extLst>
                  <a:ext uri="{FF2B5EF4-FFF2-40B4-BE49-F238E27FC236}">
                    <a16:creationId xmlns:a16="http://schemas.microsoft.com/office/drawing/2014/main" id="{5F307D13-C702-C846-AAC3-1F59F5B96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6" name="Group 107">
                <a:extLst>
                  <a:ext uri="{FF2B5EF4-FFF2-40B4-BE49-F238E27FC236}">
                    <a16:creationId xmlns:a16="http://schemas.microsoft.com/office/drawing/2014/main" id="{26FB1383-43C2-B14E-B7B3-0D43473DA4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68" name="AutoShape 108">
                  <a:extLst>
                    <a:ext uri="{FF2B5EF4-FFF2-40B4-BE49-F238E27FC236}">
                      <a16:creationId xmlns:a16="http://schemas.microsoft.com/office/drawing/2014/main" id="{D061EDA9-2C53-BE45-915E-589037D84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5"/>
                  <a:ext cx="730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9" name="AutoShape 109">
                  <a:extLst>
                    <a:ext uri="{FF2B5EF4-FFF2-40B4-BE49-F238E27FC236}">
                      <a16:creationId xmlns:a16="http://schemas.microsoft.com/office/drawing/2014/main" id="{998AB447-94FE-834C-84AB-CB37AB303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" y="2580"/>
                  <a:ext cx="705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57" name="Rectangle 110">
                <a:extLst>
                  <a:ext uri="{FF2B5EF4-FFF2-40B4-BE49-F238E27FC236}">
                    <a16:creationId xmlns:a16="http://schemas.microsoft.com/office/drawing/2014/main" id="{7E161FDF-4931-A54D-9200-97C2E9F03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8" name="Freeform 111">
                <a:extLst>
                  <a:ext uri="{FF2B5EF4-FFF2-40B4-BE49-F238E27FC236}">
                    <a16:creationId xmlns:a16="http://schemas.microsoft.com/office/drawing/2014/main" id="{6F205231-B042-214A-BAF1-BBBFAAE86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12">
                <a:extLst>
                  <a:ext uri="{FF2B5EF4-FFF2-40B4-BE49-F238E27FC236}">
                    <a16:creationId xmlns:a16="http://schemas.microsoft.com/office/drawing/2014/main" id="{2C9F0014-AAE6-1E42-B6A0-5FDBFB094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Oval 113">
                <a:extLst>
                  <a:ext uri="{FF2B5EF4-FFF2-40B4-BE49-F238E27FC236}">
                    <a16:creationId xmlns:a16="http://schemas.microsoft.com/office/drawing/2014/main" id="{8553CA72-700C-7E4C-96EA-C8E02AC51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" y="2613"/>
                <a:ext cx="51" cy="91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1" name="Freeform 114">
                <a:extLst>
                  <a:ext uri="{FF2B5EF4-FFF2-40B4-BE49-F238E27FC236}">
                    <a16:creationId xmlns:a16="http://schemas.microsoft.com/office/drawing/2014/main" id="{E1B0C7DC-C796-224B-95BB-EA9A64983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AutoShape 115">
                <a:extLst>
                  <a:ext uri="{FF2B5EF4-FFF2-40B4-BE49-F238E27FC236}">
                    <a16:creationId xmlns:a16="http://schemas.microsoft.com/office/drawing/2014/main" id="{38969B4B-14F8-4C4B-9F4D-1C9709448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3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3" name="AutoShape 116">
                <a:extLst>
                  <a:ext uri="{FF2B5EF4-FFF2-40B4-BE49-F238E27FC236}">
                    <a16:creationId xmlns:a16="http://schemas.microsoft.com/office/drawing/2014/main" id="{20FB94C7-96EF-D64F-9AEA-E2F1422FE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711"/>
                <a:ext cx="1061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4" name="Oval 117">
                <a:extLst>
                  <a:ext uri="{FF2B5EF4-FFF2-40B4-BE49-F238E27FC236}">
                    <a16:creationId xmlns:a16="http://schemas.microsoft.com/office/drawing/2014/main" id="{307DF5A4-259A-DC44-9789-8EE924382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2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5" name="Oval 118">
                <a:extLst>
                  <a:ext uri="{FF2B5EF4-FFF2-40B4-BE49-F238E27FC236}">
                    <a16:creationId xmlns:a16="http://schemas.microsoft.com/office/drawing/2014/main" id="{6D1DB86E-92BD-2544-B8B1-844EDAE57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385"/>
                <a:ext cx="162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6" name="Oval 119">
                <a:extLst>
                  <a:ext uri="{FF2B5EF4-FFF2-40B4-BE49-F238E27FC236}">
                    <a16:creationId xmlns:a16="http://schemas.microsoft.com/office/drawing/2014/main" id="{B13B6B0E-57D8-B54A-814C-263EB46D9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78"/>
                <a:ext cx="152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7" name="Rectangle 120">
                <a:extLst>
                  <a:ext uri="{FF2B5EF4-FFF2-40B4-BE49-F238E27FC236}">
                    <a16:creationId xmlns:a16="http://schemas.microsoft.com/office/drawing/2014/main" id="{270171A8-F5A4-F640-8B20-2A908A8BA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0" y="1832"/>
                <a:ext cx="91" cy="76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6" name="Freeform 5">
            <a:extLst>
              <a:ext uri="{FF2B5EF4-FFF2-40B4-BE49-F238E27FC236}">
                <a16:creationId xmlns:a16="http://schemas.microsoft.com/office/drawing/2014/main" id="{E31BA10A-DEA2-4D4B-AB0D-89FB36E5C7B3}"/>
              </a:ext>
            </a:extLst>
          </p:cNvPr>
          <p:cNvSpPr/>
          <p:nvPr/>
        </p:nvSpPr>
        <p:spPr>
          <a:xfrm>
            <a:off x="6069496" y="2941983"/>
            <a:ext cx="3750365" cy="2491408"/>
          </a:xfrm>
          <a:custGeom>
            <a:avLst/>
            <a:gdLst>
              <a:gd name="connsiteX0" fmla="*/ 331304 w 3750365"/>
              <a:gd name="connsiteY0" fmla="*/ 0 h 2491408"/>
              <a:gd name="connsiteX1" fmla="*/ 0 w 3750365"/>
              <a:gd name="connsiteY1" fmla="*/ 861391 h 2491408"/>
              <a:gd name="connsiteX2" fmla="*/ 13252 w 3750365"/>
              <a:gd name="connsiteY2" fmla="*/ 1378226 h 2491408"/>
              <a:gd name="connsiteX3" fmla="*/ 26504 w 3750365"/>
              <a:gd name="connsiteY3" fmla="*/ 2491408 h 2491408"/>
              <a:gd name="connsiteX4" fmla="*/ 3750365 w 3750365"/>
              <a:gd name="connsiteY4" fmla="*/ 2451652 h 2491408"/>
              <a:gd name="connsiteX5" fmla="*/ 3723861 w 3750365"/>
              <a:gd name="connsiteY5" fmla="*/ 79513 h 2491408"/>
              <a:gd name="connsiteX6" fmla="*/ 331304 w 3750365"/>
              <a:gd name="connsiteY6" fmla="*/ 0 h 249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0365" h="2491408">
                <a:moveTo>
                  <a:pt x="331304" y="0"/>
                </a:moveTo>
                <a:lnTo>
                  <a:pt x="0" y="861391"/>
                </a:lnTo>
                <a:lnTo>
                  <a:pt x="13252" y="1378226"/>
                </a:lnTo>
                <a:lnTo>
                  <a:pt x="26504" y="2491408"/>
                </a:lnTo>
                <a:lnTo>
                  <a:pt x="3750365" y="2451652"/>
                </a:lnTo>
                <a:lnTo>
                  <a:pt x="3723861" y="79513"/>
                </a:lnTo>
                <a:lnTo>
                  <a:pt x="3313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03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Pipelining: increased utilization</a:t>
            </a:r>
            <a:endParaRPr lang="en-US" sz="4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D9612C-CE0F-6C45-B7EC-FE1D2900506E}"/>
              </a:ext>
            </a:extLst>
          </p:cNvPr>
          <p:cNvGrpSpPr/>
          <p:nvPr/>
        </p:nvGrpSpPr>
        <p:grpSpPr>
          <a:xfrm>
            <a:off x="1436915" y="1417186"/>
            <a:ext cx="9144000" cy="3759200"/>
            <a:chOff x="1436915" y="1417186"/>
            <a:chExt cx="9144000" cy="37592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0C3BE89-6F62-424C-BFB2-28F71C43CE69}"/>
                </a:ext>
              </a:extLst>
            </p:cNvPr>
            <p:cNvGrpSpPr/>
            <p:nvPr/>
          </p:nvGrpSpPr>
          <p:grpSpPr>
            <a:xfrm>
              <a:off x="1436915" y="1744211"/>
              <a:ext cx="5265738" cy="3432175"/>
              <a:chOff x="1436915" y="1744211"/>
              <a:chExt cx="5265738" cy="3432175"/>
            </a:xfrm>
          </p:grpSpPr>
          <p:sp>
            <p:nvSpPr>
              <p:cNvPr id="271" name="Text Box 4">
                <a:extLst>
                  <a:ext uri="{FF2B5EF4-FFF2-40B4-BE49-F238E27FC236}">
                    <a16:creationId xmlns:a16="http://schemas.microsoft.com/office/drawing/2014/main" id="{8A9D06FA-5302-274C-84A9-DD1CED4599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915" y="1760086"/>
                <a:ext cx="3086100" cy="3540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first packet bit transmitted, t = 0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2" name="Line 5">
                <a:extLst>
                  <a:ext uri="{FF2B5EF4-FFF2-40B4-BE49-F238E27FC236}">
                    <a16:creationId xmlns:a16="http://schemas.microsoft.com/office/drawing/2014/main" id="{EBE74238-0C8D-D64B-8C2E-687BBF228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9215" y="1744211"/>
                <a:ext cx="20638" cy="32845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3" name="Line 6">
                <a:extLst>
                  <a:ext uri="{FF2B5EF4-FFF2-40B4-BE49-F238E27FC236}">
                    <a16:creationId xmlns:a16="http://schemas.microsoft.com/office/drawing/2014/main" id="{0C9FFAAE-DCDE-8044-9CE7-6F8A7B2FC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0428" y="1756911"/>
                <a:ext cx="22225" cy="3351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90" name="Group 23">
                <a:extLst>
                  <a:ext uri="{FF2B5EF4-FFF2-40B4-BE49-F238E27FC236}">
                    <a16:creationId xmlns:a16="http://schemas.microsoft.com/office/drawing/2014/main" id="{C2DCCE27-7917-EA41-B0D5-20716F45FD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0153" y="4081011"/>
                <a:ext cx="1466850" cy="608013"/>
                <a:chOff x="12502" y="21425"/>
                <a:chExt cx="3400" cy="1025"/>
              </a:xfrm>
            </p:grpSpPr>
            <p:sp>
              <p:nvSpPr>
                <p:cNvPr id="291" name="Line 24">
                  <a:extLst>
                    <a:ext uri="{FF2B5EF4-FFF2-40B4-BE49-F238E27FC236}">
                      <a16:creationId xmlns:a16="http://schemas.microsoft.com/office/drawing/2014/main" id="{A9FA2FEB-7650-5B42-A31A-A637A45CA6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2" name="Freeform 25">
                  <a:extLst>
                    <a:ext uri="{FF2B5EF4-FFF2-40B4-BE49-F238E27FC236}">
                      <a16:creationId xmlns:a16="http://schemas.microsoft.com/office/drawing/2014/main" id="{5BCD89AD-C50C-6545-ADEB-A57C6CDD9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93" name="Group 26">
                  <a:extLst>
                    <a:ext uri="{FF2B5EF4-FFF2-40B4-BE49-F238E27FC236}">
                      <a16:creationId xmlns:a16="http://schemas.microsoft.com/office/drawing/2014/main" id="{CD5FB7C7-CD97-554F-9528-260B821760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296" name="Line 27">
                    <a:extLst>
                      <a:ext uri="{FF2B5EF4-FFF2-40B4-BE49-F238E27FC236}">
                        <a16:creationId xmlns:a16="http://schemas.microsoft.com/office/drawing/2014/main" id="{73F94F66-30C4-DD47-A1F3-8FC6B19EB6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97" name="Line 28">
                    <a:extLst>
                      <a:ext uri="{FF2B5EF4-FFF2-40B4-BE49-F238E27FC236}">
                        <a16:creationId xmlns:a16="http://schemas.microsoft.com/office/drawing/2014/main" id="{5CF9459B-BF29-474D-BD49-51BFB74A16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94" name="Line 29">
                  <a:extLst>
                    <a:ext uri="{FF2B5EF4-FFF2-40B4-BE49-F238E27FC236}">
                      <a16:creationId xmlns:a16="http://schemas.microsoft.com/office/drawing/2014/main" id="{C83DFF49-AFA9-B447-8725-97F2F7C266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5" name="Line 30">
                  <a:extLst>
                    <a:ext uri="{FF2B5EF4-FFF2-40B4-BE49-F238E27FC236}">
                      <a16:creationId xmlns:a16="http://schemas.microsoft.com/office/drawing/2014/main" id="{9326AF50-13D7-574E-AFF2-CD2DDBD17B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02" name="Group 35">
                <a:extLst>
                  <a:ext uri="{FF2B5EF4-FFF2-40B4-BE49-F238E27FC236}">
                    <a16:creationId xmlns:a16="http://schemas.microsoft.com/office/drawing/2014/main" id="{22FDE4C6-35BE-AD41-8733-199E0B0C39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9040" y="4319136"/>
                <a:ext cx="1466850" cy="606425"/>
                <a:chOff x="12502" y="21425"/>
                <a:chExt cx="3400" cy="1025"/>
              </a:xfrm>
            </p:grpSpPr>
            <p:sp>
              <p:nvSpPr>
                <p:cNvPr id="303" name="Line 36">
                  <a:extLst>
                    <a:ext uri="{FF2B5EF4-FFF2-40B4-BE49-F238E27FC236}">
                      <a16:creationId xmlns:a16="http://schemas.microsoft.com/office/drawing/2014/main" id="{C65011A2-C10F-4E4E-950F-6344F3BFE5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4" name="Freeform 37">
                  <a:extLst>
                    <a:ext uri="{FF2B5EF4-FFF2-40B4-BE49-F238E27FC236}">
                      <a16:creationId xmlns:a16="http://schemas.microsoft.com/office/drawing/2014/main" id="{4BC1F15A-0B55-9B41-BB0E-8078C84DD8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05" name="Group 38">
                  <a:extLst>
                    <a:ext uri="{FF2B5EF4-FFF2-40B4-BE49-F238E27FC236}">
                      <a16:creationId xmlns:a16="http://schemas.microsoft.com/office/drawing/2014/main" id="{C74149F6-2BD9-1547-B14C-69B2E641BD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308" name="Line 39">
                    <a:extLst>
                      <a:ext uri="{FF2B5EF4-FFF2-40B4-BE49-F238E27FC236}">
                        <a16:creationId xmlns:a16="http://schemas.microsoft.com/office/drawing/2014/main" id="{59CC4175-88B4-8C40-B032-807D24CE24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09" name="Line 40">
                    <a:extLst>
                      <a:ext uri="{FF2B5EF4-FFF2-40B4-BE49-F238E27FC236}">
                        <a16:creationId xmlns:a16="http://schemas.microsoft.com/office/drawing/2014/main" id="{2A62733E-86E9-C64F-8671-78D818E6BE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306" name="Line 41">
                  <a:extLst>
                    <a:ext uri="{FF2B5EF4-FFF2-40B4-BE49-F238E27FC236}">
                      <a16:creationId xmlns:a16="http://schemas.microsoft.com/office/drawing/2014/main" id="{11893E37-487E-1C43-93FA-50C9B2770C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Line 42">
                  <a:extLst>
                    <a:ext uri="{FF2B5EF4-FFF2-40B4-BE49-F238E27FC236}">
                      <a16:creationId xmlns:a16="http://schemas.microsoft.com/office/drawing/2014/main" id="{30CC5948-C914-3749-A6FB-7CBA6CEFC2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310" name="Group 43">
                <a:extLst>
                  <a:ext uri="{FF2B5EF4-FFF2-40B4-BE49-F238E27FC236}">
                    <a16:creationId xmlns:a16="http://schemas.microsoft.com/office/drawing/2014/main" id="{EF1CBAE6-6435-1B41-BF0D-D5BDA59F7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0153" y="4569961"/>
                <a:ext cx="1466850" cy="606425"/>
                <a:chOff x="12502" y="21425"/>
                <a:chExt cx="3400" cy="1025"/>
              </a:xfrm>
            </p:grpSpPr>
            <p:sp>
              <p:nvSpPr>
                <p:cNvPr id="311" name="Line 44">
                  <a:extLst>
                    <a:ext uri="{FF2B5EF4-FFF2-40B4-BE49-F238E27FC236}">
                      <a16:creationId xmlns:a16="http://schemas.microsoft.com/office/drawing/2014/main" id="{F14701CF-76F1-2A4D-B2B4-A5BD8ECC32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02" y="21425"/>
                  <a:ext cx="288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2" name="Freeform 45">
                  <a:extLst>
                    <a:ext uri="{FF2B5EF4-FFF2-40B4-BE49-F238E27FC236}">
                      <a16:creationId xmlns:a16="http://schemas.microsoft.com/office/drawing/2014/main" id="{731F34A3-5536-D645-BFF8-86128FA9A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27" y="21438"/>
                  <a:ext cx="3075" cy="987"/>
                </a:xfrm>
                <a:custGeom>
                  <a:avLst/>
                  <a:gdLst>
                    <a:gd name="T0" fmla="*/ 0 w 1845"/>
                    <a:gd name="T1" fmla="*/ 0 h 592"/>
                    <a:gd name="T2" fmla="*/ 305147 w 1845"/>
                    <a:gd name="T3" fmla="*/ 98267 h 592"/>
                    <a:gd name="T4" fmla="*/ 181112 w 1845"/>
                    <a:gd name="T5" fmla="*/ 98267 h 592"/>
                    <a:gd name="T6" fmla="*/ 0 w 1845"/>
                    <a:gd name="T7" fmla="*/ 41006 h 592"/>
                    <a:gd name="T8" fmla="*/ 0 w 1845"/>
                    <a:gd name="T9" fmla="*/ 0 h 5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45" h="592">
                      <a:moveTo>
                        <a:pt x="0" y="0"/>
                      </a:moveTo>
                      <a:lnTo>
                        <a:pt x="1845" y="592"/>
                      </a:lnTo>
                      <a:lnTo>
                        <a:pt x="1095" y="592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13" name="Group 46">
                  <a:extLst>
                    <a:ext uri="{FF2B5EF4-FFF2-40B4-BE49-F238E27FC236}">
                      <a16:creationId xmlns:a16="http://schemas.microsoft.com/office/drawing/2014/main" id="{85521E25-61DD-F442-81A5-F4A019724E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15" y="21425"/>
                  <a:ext cx="2776" cy="913"/>
                  <a:chOff x="12315" y="13225"/>
                  <a:chExt cx="2775" cy="913"/>
                </a:xfrm>
              </p:grpSpPr>
              <p:sp>
                <p:nvSpPr>
                  <p:cNvPr id="316" name="Line 47">
                    <a:extLst>
                      <a:ext uri="{FF2B5EF4-FFF2-40B4-BE49-F238E27FC236}">
                        <a16:creationId xmlns:a16="http://schemas.microsoft.com/office/drawing/2014/main" id="{1A001C50-CAEA-3442-AFBA-E51180AC45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15" y="13225"/>
                    <a:ext cx="1587" cy="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17" name="Line 48">
                    <a:extLst>
                      <a:ext uri="{FF2B5EF4-FFF2-40B4-BE49-F238E27FC236}">
                        <a16:creationId xmlns:a16="http://schemas.microsoft.com/office/drawing/2014/main" id="{37926C33-0CD4-CD45-BDFA-BADA6AC2CF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15" y="13737"/>
                    <a:ext cx="1175" cy="4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314" name="Line 49">
                  <a:extLst>
                    <a:ext uri="{FF2B5EF4-FFF2-40B4-BE49-F238E27FC236}">
                      <a16:creationId xmlns:a16="http://schemas.microsoft.com/office/drawing/2014/main" id="{2F091D1F-079B-8B42-8F5F-7A038D533A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15" y="21837"/>
                  <a:ext cx="687" cy="2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5" name="Line 50">
                  <a:extLst>
                    <a:ext uri="{FF2B5EF4-FFF2-40B4-BE49-F238E27FC236}">
                      <a16:creationId xmlns:a16="http://schemas.microsoft.com/office/drawing/2014/main" id="{5D3DE632-11F8-E547-996E-81F2B81B1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15" y="22048"/>
                  <a:ext cx="117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318" name="Line 51">
                <a:extLst>
                  <a:ext uri="{FF2B5EF4-FFF2-40B4-BE49-F238E27FC236}">
                    <a16:creationId xmlns:a16="http://schemas.microsoft.com/office/drawing/2014/main" id="{DB7CC19A-0A6A-DC4D-BED1-5955B5949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30965" y="3646036"/>
                <a:ext cx="2065338" cy="931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E6FBFC-B25F-574B-9C74-BFE13D65297A}"/>
                </a:ext>
              </a:extLst>
            </p:cNvPr>
            <p:cNvGrpSpPr/>
            <p:nvPr/>
          </p:nvGrpSpPr>
          <p:grpSpPr>
            <a:xfrm>
              <a:off x="1782990" y="1417186"/>
              <a:ext cx="8797925" cy="2974975"/>
              <a:chOff x="1782990" y="1417186"/>
              <a:chExt cx="8797925" cy="2974975"/>
            </a:xfrm>
          </p:grpSpPr>
          <p:sp>
            <p:nvSpPr>
              <p:cNvPr id="270" name="Line 3">
                <a:extLst>
                  <a:ext uri="{FF2B5EF4-FFF2-40B4-BE49-F238E27FC236}">
                    <a16:creationId xmlns:a16="http://schemas.microsoft.com/office/drawing/2014/main" id="{8578E745-D056-4142-B481-0269A6134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740" y="1966461"/>
                <a:ext cx="2082800" cy="931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4" name="Text Box 7">
                <a:extLst>
                  <a:ext uri="{FF2B5EF4-FFF2-40B4-BE49-F238E27FC236}">
                    <a16:creationId xmlns:a16="http://schemas.microsoft.com/office/drawing/2014/main" id="{275A02AE-605A-8841-9D53-53820A5CF6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8840" y="1417186"/>
                <a:ext cx="1042988" cy="355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sender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5" name="Text Box 8">
                <a:extLst>
                  <a:ext uri="{FF2B5EF4-FFF2-40B4-BE49-F238E27FC236}">
                    <a16:creationId xmlns:a16="http://schemas.microsoft.com/office/drawing/2014/main" id="{27A750B8-38FA-9A48-B75F-4D9DAA80B3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665" y="1417186"/>
                <a:ext cx="1108075" cy="355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receiver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6" name="Line 9">
                <a:extLst>
                  <a:ext uri="{FF2B5EF4-FFF2-40B4-BE49-F238E27FC236}">
                    <a16:creationId xmlns:a16="http://schemas.microsoft.com/office/drawing/2014/main" id="{9EF9145B-0631-6D40-844E-0FEE146AD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9853" y="1961699"/>
                <a:ext cx="2049462" cy="31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7" name="Line 10">
                <a:extLst>
                  <a:ext uri="{FF2B5EF4-FFF2-40B4-BE49-F238E27FC236}">
                    <a16:creationId xmlns:a16="http://schemas.microsoft.com/office/drawing/2014/main" id="{89818B7B-1767-9D41-8631-8A3B93FF6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203" y="4093711"/>
                <a:ext cx="20494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8" name="Freeform 11">
                <a:extLst>
                  <a:ext uri="{FF2B5EF4-FFF2-40B4-BE49-F238E27FC236}">
                    <a16:creationId xmlns:a16="http://schemas.microsoft.com/office/drawing/2014/main" id="{7C53C3B4-7876-5B43-ABD7-074C37F12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978" y="1958524"/>
                <a:ext cx="2087562" cy="1169987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9" name="Line 12">
                <a:extLst>
                  <a:ext uri="{FF2B5EF4-FFF2-40B4-BE49-F238E27FC236}">
                    <a16:creationId xmlns:a16="http://schemas.microsoft.com/office/drawing/2014/main" id="{A956E0A5-AC1B-5447-84D9-4593A3E93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9040" y="1958524"/>
                <a:ext cx="123825" cy="31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0" name="Line 13">
                <a:extLst>
                  <a:ext uri="{FF2B5EF4-FFF2-40B4-BE49-F238E27FC236}">
                    <a16:creationId xmlns:a16="http://schemas.microsoft.com/office/drawing/2014/main" id="{4E911566-59D1-CB47-B826-2D5CA791D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9040" y="2202999"/>
                <a:ext cx="1238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1" name="Text Box 14">
                <a:extLst>
                  <a:ext uri="{FF2B5EF4-FFF2-40B4-BE49-F238E27FC236}">
                    <a16:creationId xmlns:a16="http://schemas.microsoft.com/office/drawing/2014/main" id="{445CA97C-CB18-2644-916B-02A60272C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7990" y="2942774"/>
                <a:ext cx="96520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RTT 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2" name="Line 15">
                <a:extLst>
                  <a:ext uri="{FF2B5EF4-FFF2-40B4-BE49-F238E27FC236}">
                    <a16:creationId xmlns:a16="http://schemas.microsoft.com/office/drawing/2014/main" id="{05D08CE0-2B2A-6943-A3AF-E51CE2FDF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2378" y="3253924"/>
                <a:ext cx="9525" cy="8207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3" name="Line 16">
                <a:extLst>
                  <a:ext uri="{FF2B5EF4-FFF2-40B4-BE49-F238E27FC236}">
                    <a16:creationId xmlns:a16="http://schemas.microsoft.com/office/drawing/2014/main" id="{E60C4BA4-F185-6C4D-81D1-73276FF1E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7140" y="2225224"/>
                <a:ext cx="1588" cy="7762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4" name="Text Box 17">
                <a:extLst>
                  <a:ext uri="{FF2B5EF4-FFF2-40B4-BE49-F238E27FC236}">
                    <a16:creationId xmlns:a16="http://schemas.microsoft.com/office/drawing/2014/main" id="{2D2A4BCC-1CF4-BE4F-9159-6547BADEC7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2990" y="2041074"/>
                <a:ext cx="2740025" cy="354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transmitted, t = L / R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5" name="Line 18">
                <a:extLst>
                  <a:ext uri="{FF2B5EF4-FFF2-40B4-BE49-F238E27FC236}">
                    <a16:creationId xmlns:a16="http://schemas.microsoft.com/office/drawing/2014/main" id="{7DA72F70-6275-E44B-B3B2-867A077BB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69315" y="2884036"/>
                <a:ext cx="1254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6" name="Text Box 19">
                <a:extLst>
                  <a:ext uri="{FF2B5EF4-FFF2-40B4-BE49-F238E27FC236}">
                    <a16:creationId xmlns:a16="http://schemas.microsoft.com/office/drawing/2014/main" id="{090538B9-64B8-8249-A097-902A990BD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5515" y="2706236"/>
                <a:ext cx="2641600" cy="35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first packet bit arrives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7" name="Line 20">
                <a:extLst>
                  <a:ext uri="{FF2B5EF4-FFF2-40B4-BE49-F238E27FC236}">
                    <a16:creationId xmlns:a16="http://schemas.microsoft.com/office/drawing/2014/main" id="{43859A12-C8B1-7F4C-996B-A2335F971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1540" y="3134861"/>
                <a:ext cx="1190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8" name="Text Box 21">
                <a:extLst>
                  <a:ext uri="{FF2B5EF4-FFF2-40B4-BE49-F238E27FC236}">
                    <a16:creationId xmlns:a16="http://schemas.microsoft.com/office/drawing/2014/main" id="{D5887813-0036-6B4B-A7D4-5F561E3F10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0278" y="2958649"/>
                <a:ext cx="3581400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packet bit arrives, send ACK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9" name="Text Box 22">
                <a:extLst>
                  <a:ext uri="{FF2B5EF4-FFF2-40B4-BE49-F238E27FC236}">
                    <a16:creationId xmlns:a16="http://schemas.microsoft.com/office/drawing/2014/main" id="{FCD4E8AC-1B13-DA41-948F-91A8386496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0628" y="3750811"/>
                <a:ext cx="263525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ACK arrives, send next 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packet, t = RTT + L / R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8" name="Freeform 31">
                <a:extLst>
                  <a:ext uri="{FF2B5EF4-FFF2-40B4-BE49-F238E27FC236}">
                    <a16:creationId xmlns:a16="http://schemas.microsoft.com/office/drawing/2014/main" id="{F38321EB-FAE2-904A-9B81-21D0186CB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740" y="2210936"/>
                <a:ext cx="2087563" cy="1168400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Freeform 32">
                <a:extLst>
                  <a:ext uri="{FF2B5EF4-FFF2-40B4-BE49-F238E27FC236}">
                    <a16:creationId xmlns:a16="http://schemas.microsoft.com/office/drawing/2014/main" id="{FBE57882-6BB0-FB42-8297-3020DB77F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740" y="2461761"/>
                <a:ext cx="2087563" cy="1168400"/>
              </a:xfrm>
              <a:custGeom>
                <a:avLst/>
                <a:gdLst>
                  <a:gd name="T0" fmla="*/ 0 w 2902"/>
                  <a:gd name="T1" fmla="*/ 0 h 1185"/>
                  <a:gd name="T2" fmla="*/ 2147483647 w 2902"/>
                  <a:gd name="T3" fmla="*/ 2147483647 h 1185"/>
                  <a:gd name="T4" fmla="*/ 2147483647 w 2902"/>
                  <a:gd name="T5" fmla="*/ 2147483647 h 1185"/>
                  <a:gd name="T6" fmla="*/ 0 w 2902"/>
                  <a:gd name="T7" fmla="*/ 2147483647 h 1185"/>
                  <a:gd name="T8" fmla="*/ 0 w 2902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2" h="1185">
                    <a:moveTo>
                      <a:pt x="0" y="0"/>
                    </a:moveTo>
                    <a:lnTo>
                      <a:pt x="2895" y="937"/>
                    </a:lnTo>
                    <a:lnTo>
                      <a:pt x="2902" y="1185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0" name="Line 33">
                <a:extLst>
                  <a:ext uri="{FF2B5EF4-FFF2-40B4-BE49-F238E27FC236}">
                    <a16:creationId xmlns:a16="http://schemas.microsoft.com/office/drawing/2014/main" id="{FEACB0C4-D684-9C47-A7A0-8FB12C2D6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6203" y="3142799"/>
                <a:ext cx="2065337" cy="931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1" name="Line 34">
                <a:extLst>
                  <a:ext uri="{FF2B5EF4-FFF2-40B4-BE49-F238E27FC236}">
                    <a16:creationId xmlns:a16="http://schemas.microsoft.com/office/drawing/2014/main" id="{B381B3DB-0359-7246-93D3-750B1DF80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6203" y="3393624"/>
                <a:ext cx="2065337" cy="931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9" name="Text Box 52">
                <a:extLst>
                  <a:ext uri="{FF2B5EF4-FFF2-40B4-BE49-F238E27FC236}">
                    <a16:creationId xmlns:a16="http://schemas.microsoft.com/office/drawing/2014/main" id="{7C41A37A-EA25-6B42-B8A7-D7B83D3352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103" y="3212649"/>
                <a:ext cx="3833812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of 2</a:t>
                </a:r>
                <a:r>
                  <a:rPr kumimoji="0" lang="en-US" altLang="en-US" sz="1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nd</a:t>
                </a: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packet arrives, send ACK</a:t>
                </a: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0" name="Line 53">
                <a:extLst>
                  <a:ext uri="{FF2B5EF4-FFF2-40B4-BE49-F238E27FC236}">
                    <a16:creationId xmlns:a16="http://schemas.microsoft.com/office/drawing/2014/main" id="{87E7DB36-E98C-7E44-A72B-F7EAC66CB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540" y="3371399"/>
                <a:ext cx="1127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1" name="Line 54">
                <a:extLst>
                  <a:ext uri="{FF2B5EF4-FFF2-40B4-BE49-F238E27FC236}">
                    <a16:creationId xmlns:a16="http://schemas.microsoft.com/office/drawing/2014/main" id="{6F1B7C9A-215A-474C-BA01-5D7C97271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2653" y="3623811"/>
                <a:ext cx="112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2" name="Text Box 55">
                <a:extLst>
                  <a:ext uri="{FF2B5EF4-FFF2-40B4-BE49-F238E27FC236}">
                    <a16:creationId xmlns:a16="http://schemas.microsoft.com/office/drawing/2014/main" id="{2CD16A00-05F1-344E-A3E7-C5304F7F92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2340" y="3446011"/>
                <a:ext cx="3838575" cy="3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last bit of 3</a:t>
                </a:r>
                <a:r>
                  <a:rPr kumimoji="0" lang="en-US" alt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packet arrives, send ACK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6176C9-7176-F240-9157-3D2494A14415}"/>
              </a:ext>
            </a:extLst>
          </p:cNvPr>
          <p:cNvGrpSpPr/>
          <p:nvPr/>
        </p:nvGrpSpPr>
        <p:grpSpPr>
          <a:xfrm>
            <a:off x="6955065" y="4341361"/>
            <a:ext cx="3460750" cy="1145039"/>
            <a:chOff x="6955065" y="4341361"/>
            <a:chExt cx="3460750" cy="1145039"/>
          </a:xfrm>
        </p:grpSpPr>
        <p:sp>
          <p:nvSpPr>
            <p:cNvPr id="323" name="Text Box 57">
              <a:extLst>
                <a:ext uri="{FF2B5EF4-FFF2-40B4-BE49-F238E27FC236}">
                  <a16:creationId xmlns:a16="http://schemas.microsoft.com/office/drawing/2014/main" id="{FB511FDF-D49A-204F-9558-B726F99E6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5065" y="4341361"/>
              <a:ext cx="346075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3-packet pipelining increases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utilization by a factor of 3!</a:t>
              </a:r>
            </a:p>
          </p:txBody>
        </p:sp>
        <p:sp>
          <p:nvSpPr>
            <p:cNvPr id="324" name="Line 58">
              <a:extLst>
                <a:ext uri="{FF2B5EF4-FFF2-40B4-BE49-F238E27FC236}">
                  <a16:creationId xmlns:a16="http://schemas.microsoft.com/office/drawing/2014/main" id="{D6D6E111-408F-FB4E-BDCF-4A37A9DB3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8840" y="5009699"/>
              <a:ext cx="1360" cy="47670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aphicFrame>
        <p:nvGraphicFramePr>
          <p:cNvPr id="325" name="Object 61">
            <a:extLst>
              <a:ext uri="{FF2B5EF4-FFF2-40B4-BE49-F238E27FC236}">
                <a16:creationId xmlns:a16="http://schemas.microsoft.com/office/drawing/2014/main" id="{A3FC3780-5690-F049-A6E0-28EEB6C29D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2665" y="5276399"/>
          <a:ext cx="6748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icture" r:id="rId4" imgW="2578100" imgH="355600" progId="Word.Picture.8">
                  <p:embed/>
                </p:oleObj>
              </mc:Choice>
              <mc:Fallback>
                <p:oleObj name="Picture" r:id="rId4" imgW="2578100" imgH="355600" progId="Word.Picture.8">
                  <p:embed/>
                  <p:pic>
                    <p:nvPicPr>
                      <p:cNvPr id="325" name="Object 61">
                        <a:extLst>
                          <a:ext uri="{FF2B5EF4-FFF2-40B4-BE49-F238E27FC236}">
                            <a16:creationId xmlns:a16="http://schemas.microsoft.com/office/drawing/2014/main" id="{A3FC3780-5690-F049-A6E0-28EEB6C29D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665" y="5276399"/>
                        <a:ext cx="67484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333" y="2804928"/>
            <a:ext cx="6764457" cy="3064244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600" dirty="0">
                <a:solidFill>
                  <a:srgbClr val="0000A2"/>
                </a:solidFill>
              </a:rPr>
              <a:t>Looking ahead:</a:t>
            </a:r>
          </a:p>
          <a:p>
            <a:pPr marL="406400" indent="-276225"/>
            <a:r>
              <a:rPr lang="en-US" sz="3600" dirty="0"/>
              <a:t>Sections 3.5 – 3.8 in textbook </a:t>
            </a:r>
          </a:p>
          <a:p>
            <a:pPr marL="406400" indent="-276225"/>
            <a:r>
              <a:rPr lang="en-US" sz="3600" dirty="0"/>
              <a:t>Transport layer: TCP data transfer, congestion control, TCP congestion control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09E3D-FE50-9544-8560-7D250FE0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7" y="2779019"/>
            <a:ext cx="4644065" cy="29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5400" b="0" dirty="0"/>
              <a:t>Where are we?</a:t>
            </a:r>
            <a:endParaRPr lang="en-US" sz="5400" b="0" dirty="0"/>
          </a:p>
        </p:txBody>
      </p:sp>
      <p:grpSp>
        <p:nvGrpSpPr>
          <p:cNvPr id="801" name="Group 800">
            <a:extLst>
              <a:ext uri="{FF2B5EF4-FFF2-40B4-BE49-F238E27FC236}">
                <a16:creationId xmlns:a16="http://schemas.microsoft.com/office/drawing/2014/main" id="{120F2BC7-BB63-8D47-A127-7655CBFA7174}"/>
              </a:ext>
            </a:extLst>
          </p:cNvPr>
          <p:cNvGrpSpPr/>
          <p:nvPr/>
        </p:nvGrpSpPr>
        <p:grpSpPr>
          <a:xfrm>
            <a:off x="7205350" y="1488461"/>
            <a:ext cx="4525460" cy="4859961"/>
            <a:chOff x="7268561" y="1458365"/>
            <a:chExt cx="4525460" cy="4859961"/>
          </a:xfrm>
        </p:grpSpPr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21662630-62BB-AE4A-A779-AEACD21E6D7C}"/>
                </a:ext>
              </a:extLst>
            </p:cNvPr>
            <p:cNvSpPr/>
            <p:nvPr/>
          </p:nvSpPr>
          <p:spPr>
            <a:xfrm>
              <a:off x="9048399" y="3035682"/>
              <a:ext cx="1124807" cy="1337915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288567 w 1811701"/>
                <a:gd name="connsiteY0" fmla="*/ 555674 h 1898251"/>
                <a:gd name="connsiteX1" fmla="*/ 88590 w 1811701"/>
                <a:gd name="connsiteY1" fmla="*/ 947092 h 1898251"/>
                <a:gd name="connsiteX2" fmla="*/ 10243 w 1811701"/>
                <a:gd name="connsiteY2" fmla="*/ 1744704 h 1898251"/>
                <a:gd name="connsiteX3" fmla="*/ 306327 w 1811701"/>
                <a:gd name="connsiteY3" fmla="*/ 1898251 h 1898251"/>
                <a:gd name="connsiteX4" fmla="*/ 1666327 w 1811701"/>
                <a:gd name="connsiteY4" fmla="*/ 1847529 h 1898251"/>
                <a:gd name="connsiteX5" fmla="*/ 1685455 w 1811701"/>
                <a:gd name="connsiteY5" fmla="*/ 1299247 h 1898251"/>
                <a:gd name="connsiteX6" fmla="*/ 1306672 w 1811701"/>
                <a:gd name="connsiteY6" fmla="*/ 1053233 h 1898251"/>
                <a:gd name="connsiteX7" fmla="*/ 1616888 w 1811701"/>
                <a:gd name="connsiteY7" fmla="*/ 533291 h 1898251"/>
                <a:gd name="connsiteX8" fmla="*/ 1485303 w 1811701"/>
                <a:gd name="connsiteY8" fmla="*/ 127710 h 1898251"/>
                <a:gd name="connsiteX9" fmla="*/ 927674 w 1811701"/>
                <a:gd name="connsiteY9" fmla="*/ 28097 h 1898251"/>
                <a:gd name="connsiteX10" fmla="*/ 288567 w 1811701"/>
                <a:gd name="connsiteY10" fmla="*/ 555674 h 1898251"/>
                <a:gd name="connsiteX0" fmla="*/ 288567 w 1811701"/>
                <a:gd name="connsiteY0" fmla="*/ 479828 h 1822405"/>
                <a:gd name="connsiteX1" fmla="*/ 88590 w 1811701"/>
                <a:gd name="connsiteY1" fmla="*/ 871246 h 1822405"/>
                <a:gd name="connsiteX2" fmla="*/ 10243 w 1811701"/>
                <a:gd name="connsiteY2" fmla="*/ 1668858 h 1822405"/>
                <a:gd name="connsiteX3" fmla="*/ 306327 w 1811701"/>
                <a:gd name="connsiteY3" fmla="*/ 1822405 h 1822405"/>
                <a:gd name="connsiteX4" fmla="*/ 1666327 w 1811701"/>
                <a:gd name="connsiteY4" fmla="*/ 1771683 h 1822405"/>
                <a:gd name="connsiteX5" fmla="*/ 1685455 w 1811701"/>
                <a:gd name="connsiteY5" fmla="*/ 1223401 h 1822405"/>
                <a:gd name="connsiteX6" fmla="*/ 1306672 w 1811701"/>
                <a:gd name="connsiteY6" fmla="*/ 977387 h 1822405"/>
                <a:gd name="connsiteX7" fmla="*/ 1616888 w 1811701"/>
                <a:gd name="connsiteY7" fmla="*/ 457445 h 1822405"/>
                <a:gd name="connsiteX8" fmla="*/ 1485303 w 1811701"/>
                <a:gd name="connsiteY8" fmla="*/ 51864 h 1822405"/>
                <a:gd name="connsiteX9" fmla="*/ 895599 w 1811701"/>
                <a:gd name="connsiteY9" fmla="*/ 79530 h 1822405"/>
                <a:gd name="connsiteX10" fmla="*/ 288567 w 1811701"/>
                <a:gd name="connsiteY10" fmla="*/ 479828 h 1822405"/>
                <a:gd name="connsiteX0" fmla="*/ 288567 w 1811701"/>
                <a:gd name="connsiteY0" fmla="*/ 419258 h 1761835"/>
                <a:gd name="connsiteX1" fmla="*/ 88590 w 1811701"/>
                <a:gd name="connsiteY1" fmla="*/ 810676 h 1761835"/>
                <a:gd name="connsiteX2" fmla="*/ 10243 w 1811701"/>
                <a:gd name="connsiteY2" fmla="*/ 1608288 h 1761835"/>
                <a:gd name="connsiteX3" fmla="*/ 306327 w 1811701"/>
                <a:gd name="connsiteY3" fmla="*/ 1761835 h 1761835"/>
                <a:gd name="connsiteX4" fmla="*/ 1666327 w 1811701"/>
                <a:gd name="connsiteY4" fmla="*/ 1711113 h 1761835"/>
                <a:gd name="connsiteX5" fmla="*/ 1685455 w 1811701"/>
                <a:gd name="connsiteY5" fmla="*/ 1162831 h 1761835"/>
                <a:gd name="connsiteX6" fmla="*/ 1306672 w 1811701"/>
                <a:gd name="connsiteY6" fmla="*/ 916817 h 1761835"/>
                <a:gd name="connsiteX7" fmla="*/ 1616888 w 1811701"/>
                <a:gd name="connsiteY7" fmla="*/ 396875 h 1761835"/>
                <a:gd name="connsiteX8" fmla="*/ 1373040 w 1811701"/>
                <a:gd name="connsiteY8" fmla="*/ 118574 h 1761835"/>
                <a:gd name="connsiteX9" fmla="*/ 895599 w 1811701"/>
                <a:gd name="connsiteY9" fmla="*/ 18960 h 1761835"/>
                <a:gd name="connsiteX10" fmla="*/ 288567 w 1811701"/>
                <a:gd name="connsiteY10" fmla="*/ 419258 h 1761835"/>
                <a:gd name="connsiteX0" fmla="*/ 288567 w 1811701"/>
                <a:gd name="connsiteY0" fmla="*/ 419258 h 1761835"/>
                <a:gd name="connsiteX1" fmla="*/ 88590 w 1811701"/>
                <a:gd name="connsiteY1" fmla="*/ 810676 h 1761835"/>
                <a:gd name="connsiteX2" fmla="*/ 10243 w 1811701"/>
                <a:gd name="connsiteY2" fmla="*/ 1608288 h 1761835"/>
                <a:gd name="connsiteX3" fmla="*/ 306327 w 1811701"/>
                <a:gd name="connsiteY3" fmla="*/ 1761835 h 1761835"/>
                <a:gd name="connsiteX4" fmla="*/ 1666327 w 1811701"/>
                <a:gd name="connsiteY4" fmla="*/ 1711113 h 1761835"/>
                <a:gd name="connsiteX5" fmla="*/ 1685455 w 1811701"/>
                <a:gd name="connsiteY5" fmla="*/ 1162831 h 1761835"/>
                <a:gd name="connsiteX6" fmla="*/ 1306672 w 1811701"/>
                <a:gd name="connsiteY6" fmla="*/ 916817 h 1761835"/>
                <a:gd name="connsiteX7" fmla="*/ 1584814 w 1811701"/>
                <a:gd name="connsiteY7" fmla="*/ 510012 h 1761835"/>
                <a:gd name="connsiteX8" fmla="*/ 1373040 w 1811701"/>
                <a:gd name="connsiteY8" fmla="*/ 118574 h 1761835"/>
                <a:gd name="connsiteX9" fmla="*/ 895599 w 1811701"/>
                <a:gd name="connsiteY9" fmla="*/ 18960 h 1761835"/>
                <a:gd name="connsiteX10" fmla="*/ 288567 w 1811701"/>
                <a:gd name="connsiteY10" fmla="*/ 419258 h 1761835"/>
                <a:gd name="connsiteX0" fmla="*/ 288567 w 1770444"/>
                <a:gd name="connsiteY0" fmla="*/ 419258 h 1761835"/>
                <a:gd name="connsiteX1" fmla="*/ 88590 w 1770444"/>
                <a:gd name="connsiteY1" fmla="*/ 810676 h 1761835"/>
                <a:gd name="connsiteX2" fmla="*/ 10243 w 1770444"/>
                <a:gd name="connsiteY2" fmla="*/ 1608288 h 1761835"/>
                <a:gd name="connsiteX3" fmla="*/ 306327 w 1770444"/>
                <a:gd name="connsiteY3" fmla="*/ 1761835 h 1761835"/>
                <a:gd name="connsiteX4" fmla="*/ 1666327 w 1770444"/>
                <a:gd name="connsiteY4" fmla="*/ 1711113 h 1761835"/>
                <a:gd name="connsiteX5" fmla="*/ 1589229 w 1770444"/>
                <a:gd name="connsiteY5" fmla="*/ 1176973 h 1761835"/>
                <a:gd name="connsiteX6" fmla="*/ 1306672 w 1770444"/>
                <a:gd name="connsiteY6" fmla="*/ 916817 h 1761835"/>
                <a:gd name="connsiteX7" fmla="*/ 1584814 w 1770444"/>
                <a:gd name="connsiteY7" fmla="*/ 510012 h 1761835"/>
                <a:gd name="connsiteX8" fmla="*/ 1373040 w 1770444"/>
                <a:gd name="connsiteY8" fmla="*/ 118574 h 1761835"/>
                <a:gd name="connsiteX9" fmla="*/ 895599 w 1770444"/>
                <a:gd name="connsiteY9" fmla="*/ 18960 h 1761835"/>
                <a:gd name="connsiteX10" fmla="*/ 288567 w 1770444"/>
                <a:gd name="connsiteY10" fmla="*/ 419258 h 1761835"/>
                <a:gd name="connsiteX0" fmla="*/ 288567 w 1592514"/>
                <a:gd name="connsiteY0" fmla="*/ 419258 h 1863058"/>
                <a:gd name="connsiteX1" fmla="*/ 88590 w 1592514"/>
                <a:gd name="connsiteY1" fmla="*/ 810676 h 1863058"/>
                <a:gd name="connsiteX2" fmla="*/ 10243 w 1592514"/>
                <a:gd name="connsiteY2" fmla="*/ 1608288 h 1863058"/>
                <a:gd name="connsiteX3" fmla="*/ 306327 w 1592514"/>
                <a:gd name="connsiteY3" fmla="*/ 1761835 h 1863058"/>
                <a:gd name="connsiteX4" fmla="*/ 1377650 w 1592514"/>
                <a:gd name="connsiteY4" fmla="*/ 1838393 h 1863058"/>
                <a:gd name="connsiteX5" fmla="*/ 1589229 w 1592514"/>
                <a:gd name="connsiteY5" fmla="*/ 1176973 h 1863058"/>
                <a:gd name="connsiteX6" fmla="*/ 1306672 w 1592514"/>
                <a:gd name="connsiteY6" fmla="*/ 916817 h 1863058"/>
                <a:gd name="connsiteX7" fmla="*/ 1584814 w 1592514"/>
                <a:gd name="connsiteY7" fmla="*/ 510012 h 1863058"/>
                <a:gd name="connsiteX8" fmla="*/ 1373040 w 1592514"/>
                <a:gd name="connsiteY8" fmla="*/ 118574 h 1863058"/>
                <a:gd name="connsiteX9" fmla="*/ 895599 w 1592514"/>
                <a:gd name="connsiteY9" fmla="*/ 18960 h 1863058"/>
                <a:gd name="connsiteX10" fmla="*/ 288567 w 1592514"/>
                <a:gd name="connsiteY10" fmla="*/ 419258 h 1863058"/>
                <a:gd name="connsiteX0" fmla="*/ 421322 w 1594935"/>
                <a:gd name="connsiteY0" fmla="*/ 616342 h 1876292"/>
                <a:gd name="connsiteX1" fmla="*/ 91011 w 1594935"/>
                <a:gd name="connsiteY1" fmla="*/ 823910 h 1876292"/>
                <a:gd name="connsiteX2" fmla="*/ 12664 w 1594935"/>
                <a:gd name="connsiteY2" fmla="*/ 1621522 h 1876292"/>
                <a:gd name="connsiteX3" fmla="*/ 308748 w 1594935"/>
                <a:gd name="connsiteY3" fmla="*/ 1775069 h 1876292"/>
                <a:gd name="connsiteX4" fmla="*/ 1380071 w 1594935"/>
                <a:gd name="connsiteY4" fmla="*/ 1851627 h 1876292"/>
                <a:gd name="connsiteX5" fmla="*/ 1591650 w 1594935"/>
                <a:gd name="connsiteY5" fmla="*/ 1190207 h 1876292"/>
                <a:gd name="connsiteX6" fmla="*/ 1309093 w 1594935"/>
                <a:gd name="connsiteY6" fmla="*/ 930051 h 1876292"/>
                <a:gd name="connsiteX7" fmla="*/ 1587235 w 1594935"/>
                <a:gd name="connsiteY7" fmla="*/ 523246 h 1876292"/>
                <a:gd name="connsiteX8" fmla="*/ 1375461 w 1594935"/>
                <a:gd name="connsiteY8" fmla="*/ 131808 h 1876292"/>
                <a:gd name="connsiteX9" fmla="*/ 898020 w 1594935"/>
                <a:gd name="connsiteY9" fmla="*/ 32194 h 1876292"/>
                <a:gd name="connsiteX10" fmla="*/ 421322 w 1594935"/>
                <a:gd name="connsiteY10" fmla="*/ 616342 h 1876292"/>
                <a:gd name="connsiteX0" fmla="*/ 413257 w 1586870"/>
                <a:gd name="connsiteY0" fmla="*/ 616342 h 1876292"/>
                <a:gd name="connsiteX1" fmla="*/ 140873 w 1586870"/>
                <a:gd name="connsiteY1" fmla="*/ 993617 h 1876292"/>
                <a:gd name="connsiteX2" fmla="*/ 4599 w 1586870"/>
                <a:gd name="connsiteY2" fmla="*/ 1621522 h 1876292"/>
                <a:gd name="connsiteX3" fmla="*/ 300683 w 1586870"/>
                <a:gd name="connsiteY3" fmla="*/ 1775069 h 1876292"/>
                <a:gd name="connsiteX4" fmla="*/ 1372006 w 1586870"/>
                <a:gd name="connsiteY4" fmla="*/ 1851627 h 1876292"/>
                <a:gd name="connsiteX5" fmla="*/ 1583585 w 1586870"/>
                <a:gd name="connsiteY5" fmla="*/ 1190207 h 1876292"/>
                <a:gd name="connsiteX6" fmla="*/ 1301028 w 1586870"/>
                <a:gd name="connsiteY6" fmla="*/ 930051 h 1876292"/>
                <a:gd name="connsiteX7" fmla="*/ 1579170 w 1586870"/>
                <a:gd name="connsiteY7" fmla="*/ 523246 h 1876292"/>
                <a:gd name="connsiteX8" fmla="*/ 1367396 w 1586870"/>
                <a:gd name="connsiteY8" fmla="*/ 131808 h 1876292"/>
                <a:gd name="connsiteX9" fmla="*/ 889955 w 1586870"/>
                <a:gd name="connsiteY9" fmla="*/ 32194 h 1876292"/>
                <a:gd name="connsiteX10" fmla="*/ 413257 w 1586870"/>
                <a:gd name="connsiteY10" fmla="*/ 616342 h 1876292"/>
                <a:gd name="connsiteX0" fmla="*/ 284962 w 1458575"/>
                <a:gd name="connsiteY0" fmla="*/ 616342 h 1908017"/>
                <a:gd name="connsiteX1" fmla="*/ 12578 w 1458575"/>
                <a:gd name="connsiteY1" fmla="*/ 993617 h 1908017"/>
                <a:gd name="connsiteX2" fmla="*/ 172388 w 1458575"/>
                <a:gd name="connsiteY2" fmla="*/ 1775069 h 1908017"/>
                <a:gd name="connsiteX3" fmla="*/ 1243711 w 1458575"/>
                <a:gd name="connsiteY3" fmla="*/ 1851627 h 1908017"/>
                <a:gd name="connsiteX4" fmla="*/ 1455290 w 1458575"/>
                <a:gd name="connsiteY4" fmla="*/ 1190207 h 1908017"/>
                <a:gd name="connsiteX5" fmla="*/ 1172733 w 1458575"/>
                <a:gd name="connsiteY5" fmla="*/ 930051 h 1908017"/>
                <a:gd name="connsiteX6" fmla="*/ 1450875 w 1458575"/>
                <a:gd name="connsiteY6" fmla="*/ 523246 h 1908017"/>
                <a:gd name="connsiteX7" fmla="*/ 1239101 w 1458575"/>
                <a:gd name="connsiteY7" fmla="*/ 131808 h 1908017"/>
                <a:gd name="connsiteX8" fmla="*/ 761660 w 1458575"/>
                <a:gd name="connsiteY8" fmla="*/ 32194 h 1908017"/>
                <a:gd name="connsiteX9" fmla="*/ 284962 w 1458575"/>
                <a:gd name="connsiteY9" fmla="*/ 616342 h 1908017"/>
                <a:gd name="connsiteX0" fmla="*/ 343858 w 1519131"/>
                <a:gd name="connsiteY0" fmla="*/ 616342 h 1885036"/>
                <a:gd name="connsiteX1" fmla="*/ 71474 w 1519131"/>
                <a:gd name="connsiteY1" fmla="*/ 993617 h 1885036"/>
                <a:gd name="connsiteX2" fmla="*/ 115432 w 1519131"/>
                <a:gd name="connsiteY2" fmla="*/ 1704358 h 1885036"/>
                <a:gd name="connsiteX3" fmla="*/ 1302607 w 1519131"/>
                <a:gd name="connsiteY3" fmla="*/ 1851627 h 1885036"/>
                <a:gd name="connsiteX4" fmla="*/ 1514186 w 1519131"/>
                <a:gd name="connsiteY4" fmla="*/ 1190207 h 1885036"/>
                <a:gd name="connsiteX5" fmla="*/ 1231629 w 1519131"/>
                <a:gd name="connsiteY5" fmla="*/ 930051 h 1885036"/>
                <a:gd name="connsiteX6" fmla="*/ 1509771 w 1519131"/>
                <a:gd name="connsiteY6" fmla="*/ 523246 h 1885036"/>
                <a:gd name="connsiteX7" fmla="*/ 1297997 w 1519131"/>
                <a:gd name="connsiteY7" fmla="*/ 131808 h 1885036"/>
                <a:gd name="connsiteX8" fmla="*/ 820556 w 1519131"/>
                <a:gd name="connsiteY8" fmla="*/ 32194 h 1885036"/>
                <a:gd name="connsiteX9" fmla="*/ 343858 w 1519131"/>
                <a:gd name="connsiteY9" fmla="*/ 616342 h 1885036"/>
                <a:gd name="connsiteX0" fmla="*/ 343858 w 1549812"/>
                <a:gd name="connsiteY0" fmla="*/ 616342 h 1800235"/>
                <a:gd name="connsiteX1" fmla="*/ 71474 w 1549812"/>
                <a:gd name="connsiteY1" fmla="*/ 993617 h 1800235"/>
                <a:gd name="connsiteX2" fmla="*/ 115432 w 1549812"/>
                <a:gd name="connsiteY2" fmla="*/ 1704358 h 1800235"/>
                <a:gd name="connsiteX3" fmla="*/ 1389496 w 1549812"/>
                <a:gd name="connsiteY3" fmla="*/ 1724347 h 1800235"/>
                <a:gd name="connsiteX4" fmla="*/ 1514186 w 1549812"/>
                <a:gd name="connsiteY4" fmla="*/ 1190207 h 1800235"/>
                <a:gd name="connsiteX5" fmla="*/ 1231629 w 1549812"/>
                <a:gd name="connsiteY5" fmla="*/ 930051 h 1800235"/>
                <a:gd name="connsiteX6" fmla="*/ 1509771 w 1549812"/>
                <a:gd name="connsiteY6" fmla="*/ 523246 h 1800235"/>
                <a:gd name="connsiteX7" fmla="*/ 1297997 w 1549812"/>
                <a:gd name="connsiteY7" fmla="*/ 131808 h 1800235"/>
                <a:gd name="connsiteX8" fmla="*/ 820556 w 1549812"/>
                <a:gd name="connsiteY8" fmla="*/ 32194 h 1800235"/>
                <a:gd name="connsiteX9" fmla="*/ 343858 w 1549812"/>
                <a:gd name="connsiteY9" fmla="*/ 616342 h 180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9812" h="1800235">
                  <a:moveTo>
                    <a:pt x="343858" y="616342"/>
                  </a:moveTo>
                  <a:cubicBezTo>
                    <a:pt x="219011" y="776579"/>
                    <a:pt x="109545" y="812281"/>
                    <a:pt x="71474" y="993617"/>
                  </a:cubicBezTo>
                  <a:cubicBezTo>
                    <a:pt x="33403" y="1174953"/>
                    <a:pt x="-89757" y="1561356"/>
                    <a:pt x="115432" y="1704358"/>
                  </a:cubicBezTo>
                  <a:cubicBezTo>
                    <a:pt x="320621" y="1847360"/>
                    <a:pt x="1156371" y="1810039"/>
                    <a:pt x="1389496" y="1724347"/>
                  </a:cubicBezTo>
                  <a:cubicBezTo>
                    <a:pt x="1622621" y="1638655"/>
                    <a:pt x="1540497" y="1322590"/>
                    <a:pt x="1514186" y="1190207"/>
                  </a:cubicBezTo>
                  <a:cubicBezTo>
                    <a:pt x="1487875" y="1057824"/>
                    <a:pt x="1240336" y="1148914"/>
                    <a:pt x="1231629" y="930051"/>
                  </a:cubicBezTo>
                  <a:cubicBezTo>
                    <a:pt x="1248292" y="693847"/>
                    <a:pt x="1498710" y="656286"/>
                    <a:pt x="1509771" y="523246"/>
                  </a:cubicBezTo>
                  <a:cubicBezTo>
                    <a:pt x="1520832" y="390206"/>
                    <a:pt x="1431655" y="305130"/>
                    <a:pt x="1297997" y="131808"/>
                  </a:cubicBezTo>
                  <a:cubicBezTo>
                    <a:pt x="1189251" y="36824"/>
                    <a:pt x="979579" y="-48562"/>
                    <a:pt x="820556" y="32194"/>
                  </a:cubicBezTo>
                  <a:cubicBezTo>
                    <a:pt x="661533" y="112950"/>
                    <a:pt x="468705" y="456105"/>
                    <a:pt x="343858" y="616342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417">
              <a:extLst>
                <a:ext uri="{FF2B5EF4-FFF2-40B4-BE49-F238E27FC236}">
                  <a16:creationId xmlns:a16="http://schemas.microsoft.com/office/drawing/2014/main" id="{22352293-C7A6-4C41-9DD8-CAA48CB29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287" y="1795939"/>
              <a:ext cx="1736725" cy="1317704"/>
            </a:xfrm>
            <a:custGeom>
              <a:avLst/>
              <a:gdLst>
                <a:gd name="T0" fmla="*/ 2147483646 w 1036"/>
                <a:gd name="T1" fmla="*/ 2147483646 h 675"/>
                <a:gd name="T2" fmla="*/ 2147483646 w 1036"/>
                <a:gd name="T3" fmla="*/ 2147483646 h 675"/>
                <a:gd name="T4" fmla="*/ 2147483646 w 1036"/>
                <a:gd name="T5" fmla="*/ 2147483646 h 675"/>
                <a:gd name="T6" fmla="*/ 2147483646 w 1036"/>
                <a:gd name="T7" fmla="*/ 2147483646 h 675"/>
                <a:gd name="T8" fmla="*/ 2147483646 w 1036"/>
                <a:gd name="T9" fmla="*/ 2147483646 h 675"/>
                <a:gd name="T10" fmla="*/ 2147483646 w 1036"/>
                <a:gd name="T11" fmla="*/ 2147483646 h 675"/>
                <a:gd name="T12" fmla="*/ 2147483646 w 1036"/>
                <a:gd name="T13" fmla="*/ 2147483646 h 675"/>
                <a:gd name="T14" fmla="*/ 2147483646 w 1036"/>
                <a:gd name="T15" fmla="*/ 2147483646 h 675"/>
                <a:gd name="T16" fmla="*/ 2147483646 w 1036"/>
                <a:gd name="T17" fmla="*/ 2147483646 h 675"/>
                <a:gd name="T18" fmla="*/ 2147483646 w 1036"/>
                <a:gd name="T19" fmla="*/ 2147483646 h 675"/>
                <a:gd name="T20" fmla="*/ 2147483646 w 1036"/>
                <a:gd name="T21" fmla="*/ 2147483646 h 675"/>
                <a:gd name="T22" fmla="*/ 2147483646 w 1036"/>
                <a:gd name="T23" fmla="*/ 2147483646 h 675"/>
                <a:gd name="T24" fmla="*/ 2147483646 w 1036"/>
                <a:gd name="T25" fmla="*/ 2147483646 h 675"/>
                <a:gd name="T26" fmla="*/ 2147483646 w 1036"/>
                <a:gd name="T27" fmla="*/ 2147483646 h 675"/>
                <a:gd name="T28" fmla="*/ 2147483646 w 1036"/>
                <a:gd name="T29" fmla="*/ 2147483646 h 675"/>
                <a:gd name="T30" fmla="*/ 2147483646 w 1036"/>
                <a:gd name="T31" fmla="*/ 2147483646 h 675"/>
                <a:gd name="T32" fmla="*/ 2147483646 w 1036"/>
                <a:gd name="T33" fmla="*/ 2147483646 h 675"/>
                <a:gd name="T34" fmla="*/ 2147483646 w 1036"/>
                <a:gd name="T35" fmla="*/ 2147483646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418">
              <a:extLst>
                <a:ext uri="{FF2B5EF4-FFF2-40B4-BE49-F238E27FC236}">
                  <a16:creationId xmlns:a16="http://schemas.microsoft.com/office/drawing/2014/main" id="{BE0D451A-5CE4-4C4B-B3DF-A408288ED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8561" y="3259155"/>
              <a:ext cx="1458912" cy="933450"/>
              <a:chOff x="2889" y="1631"/>
              <a:chExt cx="980" cy="743"/>
            </a:xfrm>
          </p:grpSpPr>
          <p:sp>
            <p:nvSpPr>
              <p:cNvPr id="369" name="Rectangle 419">
                <a:extLst>
                  <a:ext uri="{FF2B5EF4-FFF2-40B4-BE49-F238E27FC236}">
                    <a16:creationId xmlns:a16="http://schemas.microsoft.com/office/drawing/2014/main" id="{F39DA03D-3BDA-2344-B3D3-3A95FB5EE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9CD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70" name="AutoShape 420">
                <a:extLst>
                  <a:ext uri="{FF2B5EF4-FFF2-40B4-BE49-F238E27FC236}">
                    <a16:creationId xmlns:a16="http://schemas.microsoft.com/office/drawing/2014/main" id="{579866B0-F884-A84A-B74A-EFEA50EBF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9CD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Freeform 427">
              <a:extLst>
                <a:ext uri="{FF2B5EF4-FFF2-40B4-BE49-F238E27FC236}">
                  <a16:creationId xmlns:a16="http://schemas.microsoft.com/office/drawing/2014/main" id="{3F97D486-CCD5-C043-940C-EC1740EC7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5612" y="4653038"/>
              <a:ext cx="3079750" cy="1665288"/>
            </a:xfrm>
            <a:custGeom>
              <a:avLst/>
              <a:gdLst>
                <a:gd name="T0" fmla="*/ 2147483646 w 1940"/>
                <a:gd name="T1" fmla="*/ 2147483646 h 1049"/>
                <a:gd name="T2" fmla="*/ 2147483646 w 1940"/>
                <a:gd name="T3" fmla="*/ 2147483646 h 1049"/>
                <a:gd name="T4" fmla="*/ 2147483646 w 1940"/>
                <a:gd name="T5" fmla="*/ 2147483646 h 1049"/>
                <a:gd name="T6" fmla="*/ 2147483646 w 1940"/>
                <a:gd name="T7" fmla="*/ 2147483646 h 1049"/>
                <a:gd name="T8" fmla="*/ 2147483646 w 1940"/>
                <a:gd name="T9" fmla="*/ 2147483646 h 1049"/>
                <a:gd name="T10" fmla="*/ 2147483646 w 1940"/>
                <a:gd name="T11" fmla="*/ 2147483646 h 1049"/>
                <a:gd name="T12" fmla="*/ 2147483646 w 1940"/>
                <a:gd name="T13" fmla="*/ 2147483646 h 1049"/>
                <a:gd name="T14" fmla="*/ 2147483646 w 1940"/>
                <a:gd name="T15" fmla="*/ 2147483646 h 1049"/>
                <a:gd name="T16" fmla="*/ 2147483646 w 1940"/>
                <a:gd name="T17" fmla="*/ 2147483646 h 1049"/>
                <a:gd name="T18" fmla="*/ 2147483646 w 1940"/>
                <a:gd name="T19" fmla="*/ 2147483646 h 1049"/>
                <a:gd name="T20" fmla="*/ 2147483646 w 1940"/>
                <a:gd name="T21" fmla="*/ 2147483646 h 1049"/>
                <a:gd name="T22" fmla="*/ 2147483646 w 1940"/>
                <a:gd name="T23" fmla="*/ 2147483646 h 1049"/>
                <a:gd name="T24" fmla="*/ 2147483646 w 1940"/>
                <a:gd name="T25" fmla="*/ 2147483646 h 1049"/>
                <a:gd name="T26" fmla="*/ 2147483646 w 1940"/>
                <a:gd name="T27" fmla="*/ 2147483646 h 1049"/>
                <a:gd name="T28" fmla="*/ 2147483646 w 1940"/>
                <a:gd name="T29" fmla="*/ 2147483646 h 1049"/>
                <a:gd name="T30" fmla="*/ 2147483646 w 1940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 Box 580">
              <a:extLst>
                <a:ext uri="{FF2B5EF4-FFF2-40B4-BE49-F238E27FC236}">
                  <a16:creationId xmlns:a16="http://schemas.microsoft.com/office/drawing/2014/main" id="{16C4E384-62E0-DC41-883F-EB2C4C99F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2485" y="1458365"/>
              <a:ext cx="1339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mobile network</a:t>
              </a:r>
            </a:p>
          </p:txBody>
        </p:sp>
        <p:sp>
          <p:nvSpPr>
            <p:cNvPr id="69" name="Text Box 580">
              <a:extLst>
                <a:ext uri="{FF2B5EF4-FFF2-40B4-BE49-F238E27FC236}">
                  <a16:creationId xmlns:a16="http://schemas.microsoft.com/office/drawing/2014/main" id="{9AC056F8-729E-D344-BD7D-917810217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46" y="4161826"/>
              <a:ext cx="1955646" cy="26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home network</a:t>
              </a:r>
            </a:p>
          </p:txBody>
        </p:sp>
        <p:sp>
          <p:nvSpPr>
            <p:cNvPr id="70" name="Text Box 580">
              <a:extLst>
                <a:ext uri="{FF2B5EF4-FFF2-40B4-BE49-F238E27FC236}">
                  <a16:creationId xmlns:a16="http://schemas.microsoft.com/office/drawing/2014/main" id="{8A1A4F41-0243-4946-9F02-F301CBD59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0119" y="5749679"/>
              <a:ext cx="1195135" cy="4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enterprise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          network</a:t>
              </a:r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C89E7C56-1DE4-7143-8EEB-E5965035CC42}"/>
                </a:ext>
              </a:extLst>
            </p:cNvPr>
            <p:cNvSpPr/>
            <p:nvPr/>
          </p:nvSpPr>
          <p:spPr>
            <a:xfrm>
              <a:off x="10285357" y="3149444"/>
              <a:ext cx="1273167" cy="193574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60355 w 1534770"/>
                <a:gd name="connsiteY0" fmla="*/ 553225 h 1800672"/>
                <a:gd name="connsiteX1" fmla="*/ 3 w 1534770"/>
                <a:gd name="connsiteY1" fmla="*/ 958784 h 1800672"/>
                <a:gd name="connsiteX2" fmla="*/ 367657 w 1534770"/>
                <a:gd name="connsiteY2" fmla="*/ 1526890 h 1800672"/>
                <a:gd name="connsiteX3" fmla="*/ 1186523 w 1534770"/>
                <a:gd name="connsiteY3" fmla="*/ 1794234 h 1800672"/>
                <a:gd name="connsiteX4" fmla="*/ 1520754 w 1534770"/>
                <a:gd name="connsiteY4" fmla="*/ 1276255 h 1800672"/>
                <a:gd name="connsiteX5" fmla="*/ 1468513 w 1534770"/>
                <a:gd name="connsiteY5" fmla="*/ 691440 h 1800672"/>
                <a:gd name="connsiteX6" fmla="*/ 1435794 w 1534770"/>
                <a:gd name="connsiteY6" fmla="*/ 107761 h 1800672"/>
                <a:gd name="connsiteX7" fmla="*/ 839087 w 1534770"/>
                <a:gd name="connsiteY7" fmla="*/ 39789 h 1800672"/>
                <a:gd name="connsiteX8" fmla="*/ 360355 w 1534770"/>
                <a:gd name="connsiteY8" fmla="*/ 553225 h 1800672"/>
                <a:gd name="connsiteX0" fmla="*/ 360355 w 1580585"/>
                <a:gd name="connsiteY0" fmla="*/ 553225 h 1880420"/>
                <a:gd name="connsiteX1" fmla="*/ 3 w 1580585"/>
                <a:gd name="connsiteY1" fmla="*/ 958784 h 1880420"/>
                <a:gd name="connsiteX2" fmla="*/ 367657 w 1580585"/>
                <a:gd name="connsiteY2" fmla="*/ 1526890 h 1880420"/>
                <a:gd name="connsiteX3" fmla="*/ 1186523 w 1580585"/>
                <a:gd name="connsiteY3" fmla="*/ 1794234 h 1880420"/>
                <a:gd name="connsiteX4" fmla="*/ 1570188 w 1580585"/>
                <a:gd name="connsiteY4" fmla="*/ 1785433 h 1880420"/>
                <a:gd name="connsiteX5" fmla="*/ 1468513 w 1580585"/>
                <a:gd name="connsiteY5" fmla="*/ 691440 h 1880420"/>
                <a:gd name="connsiteX6" fmla="*/ 1435794 w 1580585"/>
                <a:gd name="connsiteY6" fmla="*/ 107761 h 1880420"/>
                <a:gd name="connsiteX7" fmla="*/ 839087 w 1580585"/>
                <a:gd name="connsiteY7" fmla="*/ 39789 h 1880420"/>
                <a:gd name="connsiteX8" fmla="*/ 360355 w 1580585"/>
                <a:gd name="connsiteY8" fmla="*/ 553225 h 1880420"/>
                <a:gd name="connsiteX0" fmla="*/ 316588 w 1580732"/>
                <a:gd name="connsiteY0" fmla="*/ 359285 h 1867156"/>
                <a:gd name="connsiteX1" fmla="*/ 150 w 1580732"/>
                <a:gd name="connsiteY1" fmla="*/ 945520 h 1867156"/>
                <a:gd name="connsiteX2" fmla="*/ 367804 w 1580732"/>
                <a:gd name="connsiteY2" fmla="*/ 1513626 h 1867156"/>
                <a:gd name="connsiteX3" fmla="*/ 1186670 w 1580732"/>
                <a:gd name="connsiteY3" fmla="*/ 1780970 h 1867156"/>
                <a:gd name="connsiteX4" fmla="*/ 1570335 w 1580732"/>
                <a:gd name="connsiteY4" fmla="*/ 1772169 h 1867156"/>
                <a:gd name="connsiteX5" fmla="*/ 1468660 w 1580732"/>
                <a:gd name="connsiteY5" fmla="*/ 678176 h 1867156"/>
                <a:gd name="connsiteX6" fmla="*/ 1435941 w 1580732"/>
                <a:gd name="connsiteY6" fmla="*/ 94497 h 1867156"/>
                <a:gd name="connsiteX7" fmla="*/ 839234 w 1580732"/>
                <a:gd name="connsiteY7" fmla="*/ 26525 h 1867156"/>
                <a:gd name="connsiteX8" fmla="*/ 316588 w 1580732"/>
                <a:gd name="connsiteY8" fmla="*/ 359285 h 1867156"/>
                <a:gd name="connsiteX0" fmla="*/ 163575 w 1427719"/>
                <a:gd name="connsiteY0" fmla="*/ 359285 h 1867156"/>
                <a:gd name="connsiteX1" fmla="*/ 836 w 1427719"/>
                <a:gd name="connsiteY1" fmla="*/ 1076921 h 1867156"/>
                <a:gd name="connsiteX2" fmla="*/ 214791 w 1427719"/>
                <a:gd name="connsiteY2" fmla="*/ 1513626 h 1867156"/>
                <a:gd name="connsiteX3" fmla="*/ 1033657 w 1427719"/>
                <a:gd name="connsiteY3" fmla="*/ 1780970 h 1867156"/>
                <a:gd name="connsiteX4" fmla="*/ 1417322 w 1427719"/>
                <a:gd name="connsiteY4" fmla="*/ 1772169 h 1867156"/>
                <a:gd name="connsiteX5" fmla="*/ 1315647 w 1427719"/>
                <a:gd name="connsiteY5" fmla="*/ 678176 h 1867156"/>
                <a:gd name="connsiteX6" fmla="*/ 1282928 w 1427719"/>
                <a:gd name="connsiteY6" fmla="*/ 94497 h 1867156"/>
                <a:gd name="connsiteX7" fmla="*/ 686221 w 1427719"/>
                <a:gd name="connsiteY7" fmla="*/ 26525 h 1867156"/>
                <a:gd name="connsiteX8" fmla="*/ 163575 w 1427719"/>
                <a:gd name="connsiteY8" fmla="*/ 359285 h 1867156"/>
                <a:gd name="connsiteX0" fmla="*/ 163575 w 1426632"/>
                <a:gd name="connsiteY0" fmla="*/ 394322 h 1902193"/>
                <a:gd name="connsiteX1" fmla="*/ 836 w 1426632"/>
                <a:gd name="connsiteY1" fmla="*/ 1111958 h 1902193"/>
                <a:gd name="connsiteX2" fmla="*/ 214791 w 1426632"/>
                <a:gd name="connsiteY2" fmla="*/ 1548663 h 1902193"/>
                <a:gd name="connsiteX3" fmla="*/ 1033657 w 1426632"/>
                <a:gd name="connsiteY3" fmla="*/ 1816007 h 1902193"/>
                <a:gd name="connsiteX4" fmla="*/ 1417322 w 1426632"/>
                <a:gd name="connsiteY4" fmla="*/ 1807206 h 1902193"/>
                <a:gd name="connsiteX5" fmla="*/ 1315647 w 1426632"/>
                <a:gd name="connsiteY5" fmla="*/ 713213 h 1902193"/>
                <a:gd name="connsiteX6" fmla="*/ 1401843 w 1426632"/>
                <a:gd name="connsiteY6" fmla="*/ 63834 h 1902193"/>
                <a:gd name="connsiteX7" fmla="*/ 686221 w 1426632"/>
                <a:gd name="connsiteY7" fmla="*/ 61562 h 1902193"/>
                <a:gd name="connsiteX8" fmla="*/ 163575 w 1426632"/>
                <a:gd name="connsiteY8" fmla="*/ 394322 h 1902193"/>
                <a:gd name="connsiteX0" fmla="*/ 163575 w 1435249"/>
                <a:gd name="connsiteY0" fmla="*/ 394322 h 1885560"/>
                <a:gd name="connsiteX1" fmla="*/ 836 w 1435249"/>
                <a:gd name="connsiteY1" fmla="*/ 1111958 h 1885560"/>
                <a:gd name="connsiteX2" fmla="*/ 214791 w 1435249"/>
                <a:gd name="connsiteY2" fmla="*/ 1548663 h 1885560"/>
                <a:gd name="connsiteX3" fmla="*/ 1033657 w 1435249"/>
                <a:gd name="connsiteY3" fmla="*/ 1816007 h 1885560"/>
                <a:gd name="connsiteX4" fmla="*/ 1417322 w 1435249"/>
                <a:gd name="connsiteY4" fmla="*/ 1807206 h 1885560"/>
                <a:gd name="connsiteX5" fmla="*/ 1375103 w 1435249"/>
                <a:gd name="connsiteY5" fmla="*/ 943164 h 1885560"/>
                <a:gd name="connsiteX6" fmla="*/ 1401843 w 1435249"/>
                <a:gd name="connsiteY6" fmla="*/ 63834 h 1885560"/>
                <a:gd name="connsiteX7" fmla="*/ 686221 w 1435249"/>
                <a:gd name="connsiteY7" fmla="*/ 61562 h 1885560"/>
                <a:gd name="connsiteX8" fmla="*/ 163575 w 1435249"/>
                <a:gd name="connsiteY8" fmla="*/ 394322 h 1885560"/>
                <a:gd name="connsiteX0" fmla="*/ 128947 w 1438213"/>
                <a:gd name="connsiteY0" fmla="*/ 345176 h 1883146"/>
                <a:gd name="connsiteX1" fmla="*/ 3802 w 1438213"/>
                <a:gd name="connsiteY1" fmla="*/ 1109544 h 1883146"/>
                <a:gd name="connsiteX2" fmla="*/ 217757 w 1438213"/>
                <a:gd name="connsiteY2" fmla="*/ 1546249 h 1883146"/>
                <a:gd name="connsiteX3" fmla="*/ 1036623 w 1438213"/>
                <a:gd name="connsiteY3" fmla="*/ 1813593 h 1883146"/>
                <a:gd name="connsiteX4" fmla="*/ 1420288 w 1438213"/>
                <a:gd name="connsiteY4" fmla="*/ 1804792 h 1883146"/>
                <a:gd name="connsiteX5" fmla="*/ 1378069 w 1438213"/>
                <a:gd name="connsiteY5" fmla="*/ 940750 h 1883146"/>
                <a:gd name="connsiteX6" fmla="*/ 1404809 w 1438213"/>
                <a:gd name="connsiteY6" fmla="*/ 61420 h 1883146"/>
                <a:gd name="connsiteX7" fmla="*/ 689187 w 1438213"/>
                <a:gd name="connsiteY7" fmla="*/ 59148 h 1883146"/>
                <a:gd name="connsiteX8" fmla="*/ 128947 w 1438213"/>
                <a:gd name="connsiteY8" fmla="*/ 345176 h 1883146"/>
                <a:gd name="connsiteX0" fmla="*/ 126587 w 1435854"/>
                <a:gd name="connsiteY0" fmla="*/ 353278 h 1891248"/>
                <a:gd name="connsiteX1" fmla="*/ 1442 w 1435854"/>
                <a:gd name="connsiteY1" fmla="*/ 1117646 h 1891248"/>
                <a:gd name="connsiteX2" fmla="*/ 215397 w 1435854"/>
                <a:gd name="connsiteY2" fmla="*/ 1554351 h 1891248"/>
                <a:gd name="connsiteX3" fmla="*/ 1034263 w 1435854"/>
                <a:gd name="connsiteY3" fmla="*/ 1821695 h 1891248"/>
                <a:gd name="connsiteX4" fmla="*/ 1417928 w 1435854"/>
                <a:gd name="connsiteY4" fmla="*/ 1812894 h 1891248"/>
                <a:gd name="connsiteX5" fmla="*/ 1375709 w 1435854"/>
                <a:gd name="connsiteY5" fmla="*/ 948852 h 1891248"/>
                <a:gd name="connsiteX6" fmla="*/ 1402449 w 1435854"/>
                <a:gd name="connsiteY6" fmla="*/ 69522 h 1891248"/>
                <a:gd name="connsiteX7" fmla="*/ 221605 w 1435854"/>
                <a:gd name="connsiteY7" fmla="*/ 47778 h 1891248"/>
                <a:gd name="connsiteX8" fmla="*/ 126587 w 1435854"/>
                <a:gd name="connsiteY8" fmla="*/ 353278 h 1891248"/>
                <a:gd name="connsiteX0" fmla="*/ 35803 w 1453152"/>
                <a:gd name="connsiteY0" fmla="*/ 439993 h 1896181"/>
                <a:gd name="connsiteX1" fmla="*/ 18740 w 1453152"/>
                <a:gd name="connsiteY1" fmla="*/ 1122579 h 1896181"/>
                <a:gd name="connsiteX2" fmla="*/ 232695 w 1453152"/>
                <a:gd name="connsiteY2" fmla="*/ 1559284 h 1896181"/>
                <a:gd name="connsiteX3" fmla="*/ 1051561 w 1453152"/>
                <a:gd name="connsiteY3" fmla="*/ 1826628 h 1896181"/>
                <a:gd name="connsiteX4" fmla="*/ 1435226 w 1453152"/>
                <a:gd name="connsiteY4" fmla="*/ 1817827 h 1896181"/>
                <a:gd name="connsiteX5" fmla="*/ 1393007 w 1453152"/>
                <a:gd name="connsiteY5" fmla="*/ 953785 h 1896181"/>
                <a:gd name="connsiteX6" fmla="*/ 1419747 w 1453152"/>
                <a:gd name="connsiteY6" fmla="*/ 74455 h 1896181"/>
                <a:gd name="connsiteX7" fmla="*/ 238903 w 1453152"/>
                <a:gd name="connsiteY7" fmla="*/ 52711 h 1896181"/>
                <a:gd name="connsiteX8" fmla="*/ 35803 w 1453152"/>
                <a:gd name="connsiteY8" fmla="*/ 439993 h 1896181"/>
                <a:gd name="connsiteX0" fmla="*/ 35803 w 1447873"/>
                <a:gd name="connsiteY0" fmla="*/ 439993 h 1952840"/>
                <a:gd name="connsiteX1" fmla="*/ 18740 w 1447873"/>
                <a:gd name="connsiteY1" fmla="*/ 1122579 h 1952840"/>
                <a:gd name="connsiteX2" fmla="*/ 232695 w 1447873"/>
                <a:gd name="connsiteY2" fmla="*/ 1559284 h 1952840"/>
                <a:gd name="connsiteX3" fmla="*/ 1130848 w 1447873"/>
                <a:gd name="connsiteY3" fmla="*/ 1925181 h 1952840"/>
                <a:gd name="connsiteX4" fmla="*/ 1435226 w 1447873"/>
                <a:gd name="connsiteY4" fmla="*/ 1817827 h 1952840"/>
                <a:gd name="connsiteX5" fmla="*/ 1393007 w 1447873"/>
                <a:gd name="connsiteY5" fmla="*/ 953785 h 1952840"/>
                <a:gd name="connsiteX6" fmla="*/ 1419747 w 1447873"/>
                <a:gd name="connsiteY6" fmla="*/ 74455 h 1952840"/>
                <a:gd name="connsiteX7" fmla="*/ 238903 w 1447873"/>
                <a:gd name="connsiteY7" fmla="*/ 52711 h 1952840"/>
                <a:gd name="connsiteX8" fmla="*/ 35803 w 1447873"/>
                <a:gd name="connsiteY8" fmla="*/ 439993 h 195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73" h="1952840">
                  <a:moveTo>
                    <a:pt x="35803" y="439993"/>
                  </a:moveTo>
                  <a:cubicBezTo>
                    <a:pt x="-891" y="618304"/>
                    <a:pt x="-14075" y="936031"/>
                    <a:pt x="18740" y="1122579"/>
                  </a:cubicBezTo>
                  <a:cubicBezTo>
                    <a:pt x="51555" y="1309127"/>
                    <a:pt x="47344" y="1425517"/>
                    <a:pt x="232695" y="1559284"/>
                  </a:cubicBezTo>
                  <a:cubicBezTo>
                    <a:pt x="418046" y="1693051"/>
                    <a:pt x="930426" y="1882091"/>
                    <a:pt x="1130848" y="1925181"/>
                  </a:cubicBezTo>
                  <a:cubicBezTo>
                    <a:pt x="1331270" y="1968271"/>
                    <a:pt x="1391533" y="1979726"/>
                    <a:pt x="1435226" y="1817827"/>
                  </a:cubicBezTo>
                  <a:cubicBezTo>
                    <a:pt x="1478919" y="1655928"/>
                    <a:pt x="1395587" y="1244347"/>
                    <a:pt x="1393007" y="953785"/>
                  </a:cubicBezTo>
                  <a:cubicBezTo>
                    <a:pt x="1390427" y="663223"/>
                    <a:pt x="1458740" y="183063"/>
                    <a:pt x="1419747" y="74455"/>
                  </a:cubicBezTo>
                  <a:cubicBezTo>
                    <a:pt x="1380754" y="-34153"/>
                    <a:pt x="469560" y="-8212"/>
                    <a:pt x="238903" y="52711"/>
                  </a:cubicBezTo>
                  <a:cubicBezTo>
                    <a:pt x="8246" y="113634"/>
                    <a:pt x="72497" y="261682"/>
                    <a:pt x="35803" y="4399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CDFF9"/>
                </a:gs>
                <a:gs pos="100000">
                  <a:schemeClr val="bg1"/>
                </a:gs>
                <a:gs pos="59000">
                  <a:schemeClr val="accent5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96BCCD85-1D07-EF4E-A878-EC23CD23096A}"/>
                </a:ext>
              </a:extLst>
            </p:cNvPr>
            <p:cNvGrpSpPr/>
            <p:nvPr/>
          </p:nvGrpSpPr>
          <p:grpSpPr>
            <a:xfrm>
              <a:off x="10900911" y="3897954"/>
              <a:ext cx="687393" cy="721548"/>
              <a:chOff x="5203089" y="1751190"/>
              <a:chExt cx="858331" cy="662414"/>
            </a:xfrm>
          </p:grpSpPr>
          <p:sp>
            <p:nvSpPr>
              <p:cNvPr id="382" name="Freeform 381">
                <a:extLst>
                  <a:ext uri="{FF2B5EF4-FFF2-40B4-BE49-F238E27FC236}">
                    <a16:creationId xmlns:a16="http://schemas.microsoft.com/office/drawing/2014/main" id="{D6FAD5AB-6E93-5E47-BE32-4993FD767B8F}"/>
                  </a:ext>
                </a:extLst>
              </p:cNvPr>
              <p:cNvSpPr/>
              <p:nvPr/>
            </p:nvSpPr>
            <p:spPr>
              <a:xfrm>
                <a:off x="5536769" y="1751190"/>
                <a:ext cx="524651" cy="662124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  <a:gd name="connsiteX0" fmla="*/ 3618 w 651290"/>
                  <a:gd name="connsiteY0" fmla="*/ 593378 h 593378"/>
                  <a:gd name="connsiteX1" fmla="*/ 0 w 651290"/>
                  <a:gd name="connsiteY1" fmla="*/ 242416 h 593378"/>
                  <a:gd name="connsiteX2" fmla="*/ 423338 w 651290"/>
                  <a:gd name="connsiteY2" fmla="*/ 101308 h 593378"/>
                  <a:gd name="connsiteX3" fmla="*/ 647672 w 651290"/>
                  <a:gd name="connsiteY3" fmla="*/ 0 h 593378"/>
                  <a:gd name="connsiteX4" fmla="*/ 651290 w 651290"/>
                  <a:gd name="connsiteY4" fmla="*/ 593378 h 593378"/>
                  <a:gd name="connsiteX5" fmla="*/ 3618 w 651290"/>
                  <a:gd name="connsiteY5" fmla="*/ 593378 h 593378"/>
                  <a:gd name="connsiteX0" fmla="*/ 3618 w 651290"/>
                  <a:gd name="connsiteY0" fmla="*/ 662124 h 662124"/>
                  <a:gd name="connsiteX1" fmla="*/ 0 w 651290"/>
                  <a:gd name="connsiteY1" fmla="*/ 311162 h 662124"/>
                  <a:gd name="connsiteX2" fmla="*/ 376300 w 651290"/>
                  <a:gd name="connsiteY2" fmla="*/ 0 h 662124"/>
                  <a:gd name="connsiteX3" fmla="*/ 647672 w 651290"/>
                  <a:gd name="connsiteY3" fmla="*/ 68746 h 662124"/>
                  <a:gd name="connsiteX4" fmla="*/ 651290 w 651290"/>
                  <a:gd name="connsiteY4" fmla="*/ 662124 h 662124"/>
                  <a:gd name="connsiteX5" fmla="*/ 3618 w 651290"/>
                  <a:gd name="connsiteY5" fmla="*/ 662124 h 662124"/>
                  <a:gd name="connsiteX0" fmla="*/ 0 w 647672"/>
                  <a:gd name="connsiteY0" fmla="*/ 662124 h 662124"/>
                  <a:gd name="connsiteX1" fmla="*/ 123021 w 647672"/>
                  <a:gd name="connsiteY1" fmla="*/ 83217 h 662124"/>
                  <a:gd name="connsiteX2" fmla="*/ 372682 w 647672"/>
                  <a:gd name="connsiteY2" fmla="*/ 0 h 662124"/>
                  <a:gd name="connsiteX3" fmla="*/ 644054 w 647672"/>
                  <a:gd name="connsiteY3" fmla="*/ 68746 h 662124"/>
                  <a:gd name="connsiteX4" fmla="*/ 647672 w 647672"/>
                  <a:gd name="connsiteY4" fmla="*/ 662124 h 662124"/>
                  <a:gd name="connsiteX5" fmla="*/ 0 w 647672"/>
                  <a:gd name="connsiteY5" fmla="*/ 662124 h 662124"/>
                  <a:gd name="connsiteX0" fmla="*/ 7238 w 524651"/>
                  <a:gd name="connsiteY0" fmla="*/ 669360 h 669360"/>
                  <a:gd name="connsiteX1" fmla="*/ 0 w 524651"/>
                  <a:gd name="connsiteY1" fmla="*/ 83217 h 669360"/>
                  <a:gd name="connsiteX2" fmla="*/ 249661 w 524651"/>
                  <a:gd name="connsiteY2" fmla="*/ 0 h 669360"/>
                  <a:gd name="connsiteX3" fmla="*/ 521033 w 524651"/>
                  <a:gd name="connsiteY3" fmla="*/ 68746 h 669360"/>
                  <a:gd name="connsiteX4" fmla="*/ 524651 w 524651"/>
                  <a:gd name="connsiteY4" fmla="*/ 662124 h 669360"/>
                  <a:gd name="connsiteX5" fmla="*/ 7238 w 524651"/>
                  <a:gd name="connsiteY5" fmla="*/ 669360 h 669360"/>
                  <a:gd name="connsiteX0" fmla="*/ 438 w 528706"/>
                  <a:gd name="connsiteY0" fmla="*/ 665742 h 665742"/>
                  <a:gd name="connsiteX1" fmla="*/ 4055 w 528706"/>
                  <a:gd name="connsiteY1" fmla="*/ 83217 h 665742"/>
                  <a:gd name="connsiteX2" fmla="*/ 253716 w 528706"/>
                  <a:gd name="connsiteY2" fmla="*/ 0 h 665742"/>
                  <a:gd name="connsiteX3" fmla="*/ 525088 w 528706"/>
                  <a:gd name="connsiteY3" fmla="*/ 68746 h 665742"/>
                  <a:gd name="connsiteX4" fmla="*/ 528706 w 528706"/>
                  <a:gd name="connsiteY4" fmla="*/ 662124 h 665742"/>
                  <a:gd name="connsiteX5" fmla="*/ 438 w 528706"/>
                  <a:gd name="connsiteY5" fmla="*/ 665742 h 665742"/>
                  <a:gd name="connsiteX0" fmla="*/ 155 w 546514"/>
                  <a:gd name="connsiteY0" fmla="*/ 662124 h 662124"/>
                  <a:gd name="connsiteX1" fmla="*/ 21863 w 546514"/>
                  <a:gd name="connsiteY1" fmla="*/ 83217 h 662124"/>
                  <a:gd name="connsiteX2" fmla="*/ 271524 w 546514"/>
                  <a:gd name="connsiteY2" fmla="*/ 0 h 662124"/>
                  <a:gd name="connsiteX3" fmla="*/ 542896 w 546514"/>
                  <a:gd name="connsiteY3" fmla="*/ 68746 h 662124"/>
                  <a:gd name="connsiteX4" fmla="*/ 546514 w 546514"/>
                  <a:gd name="connsiteY4" fmla="*/ 662124 h 662124"/>
                  <a:gd name="connsiteX5" fmla="*/ 155 w 546514"/>
                  <a:gd name="connsiteY5" fmla="*/ 662124 h 662124"/>
                  <a:gd name="connsiteX0" fmla="*/ 10856 w 524651"/>
                  <a:gd name="connsiteY0" fmla="*/ 658506 h 662124"/>
                  <a:gd name="connsiteX1" fmla="*/ 0 w 524651"/>
                  <a:gd name="connsiteY1" fmla="*/ 83217 h 662124"/>
                  <a:gd name="connsiteX2" fmla="*/ 249661 w 524651"/>
                  <a:gd name="connsiteY2" fmla="*/ 0 h 662124"/>
                  <a:gd name="connsiteX3" fmla="*/ 521033 w 524651"/>
                  <a:gd name="connsiteY3" fmla="*/ 68746 h 662124"/>
                  <a:gd name="connsiteX4" fmla="*/ 524651 w 524651"/>
                  <a:gd name="connsiteY4" fmla="*/ 662124 h 662124"/>
                  <a:gd name="connsiteX5" fmla="*/ 10856 w 524651"/>
                  <a:gd name="connsiteY5" fmla="*/ 658506 h 6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51" h="662124">
                    <a:moveTo>
                      <a:pt x="10856" y="658506"/>
                    </a:moveTo>
                    <a:cubicBezTo>
                      <a:pt x="8443" y="463125"/>
                      <a:pt x="2413" y="278598"/>
                      <a:pt x="0" y="83217"/>
                    </a:cubicBezTo>
                    <a:lnTo>
                      <a:pt x="249661" y="0"/>
                    </a:lnTo>
                    <a:lnTo>
                      <a:pt x="521033" y="68746"/>
                    </a:lnTo>
                    <a:lnTo>
                      <a:pt x="524651" y="662124"/>
                    </a:lnTo>
                    <a:lnTo>
                      <a:pt x="10856" y="658506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2A115C8B-7EC0-084D-A3CF-7AEF0487F301}"/>
                  </a:ext>
                </a:extLst>
              </p:cNvPr>
              <p:cNvSpPr/>
              <p:nvPr/>
            </p:nvSpPr>
            <p:spPr>
              <a:xfrm>
                <a:off x="5203089" y="1921244"/>
                <a:ext cx="651290" cy="492070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290" h="492070">
                    <a:moveTo>
                      <a:pt x="3618" y="492070"/>
                    </a:moveTo>
                    <a:lnTo>
                      <a:pt x="0" y="141108"/>
                    </a:lnTo>
                    <a:lnTo>
                      <a:pt x="423338" y="0"/>
                    </a:lnTo>
                    <a:lnTo>
                      <a:pt x="647672" y="57891"/>
                    </a:lnTo>
                    <a:lnTo>
                      <a:pt x="651290" y="492070"/>
                    </a:lnTo>
                    <a:lnTo>
                      <a:pt x="3618" y="492070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16F8043F-8502-904C-9632-B3658D71B8BE}"/>
                  </a:ext>
                </a:extLst>
              </p:cNvPr>
              <p:cNvCxnSpPr/>
              <p:nvPr/>
            </p:nvCxnSpPr>
            <p:spPr>
              <a:xfrm flipV="1">
                <a:off x="5270526" y="2029553"/>
                <a:ext cx="295249" cy="73468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B4B3A6DE-2E70-F74C-8CA1-13247C912682}"/>
                  </a:ext>
                </a:extLst>
              </p:cNvPr>
              <p:cNvCxnSpPr/>
              <p:nvPr/>
            </p:nvCxnSpPr>
            <p:spPr>
              <a:xfrm flipV="1">
                <a:off x="5275406" y="2261710"/>
                <a:ext cx="290369" cy="1675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4B9DB078-BD58-F64A-B873-E1187205EB94}"/>
                  </a:ext>
                </a:extLst>
              </p:cNvPr>
              <p:cNvCxnSpPr/>
              <p:nvPr/>
            </p:nvCxnSpPr>
            <p:spPr>
              <a:xfrm flipV="1">
                <a:off x="5275406" y="2151772"/>
                <a:ext cx="290369" cy="4840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D321DD82-9D22-0B49-ADF9-8BE310E97E71}"/>
                  </a:ext>
                </a:extLst>
              </p:cNvPr>
              <p:cNvCxnSpPr/>
              <p:nvPr/>
            </p:nvCxnSpPr>
            <p:spPr>
              <a:xfrm>
                <a:off x="5270094" y="2354086"/>
                <a:ext cx="295681" cy="0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18A2FB0C-53B9-5248-AA65-9BA9B429FC4C}"/>
                  </a:ext>
                </a:extLst>
              </p:cNvPr>
              <p:cNvCxnSpPr/>
              <p:nvPr/>
            </p:nvCxnSpPr>
            <p:spPr>
              <a:xfrm flipV="1">
                <a:off x="5950242" y="1866900"/>
                <a:ext cx="0" cy="465273"/>
              </a:xfrm>
              <a:prstGeom prst="line">
                <a:avLst/>
              </a:prstGeom>
              <a:ln w="44450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44FBB965-69F3-F546-AE9F-4AD14078F37E}"/>
                  </a:ext>
                </a:extLst>
              </p:cNvPr>
              <p:cNvCxnSpPr/>
              <p:nvPr/>
            </p:nvCxnSpPr>
            <p:spPr>
              <a:xfrm>
                <a:off x="5628589" y="1936750"/>
                <a:ext cx="0" cy="476854"/>
              </a:xfrm>
              <a:prstGeom prst="line">
                <a:avLst/>
              </a:prstGeom>
              <a:ln w="15875">
                <a:solidFill>
                  <a:srgbClr val="0000A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BDA3EF41-5873-7D4B-8A04-F8D62DFD2DB6}"/>
                </a:ext>
              </a:extLst>
            </p:cNvPr>
            <p:cNvGrpSpPr/>
            <p:nvPr/>
          </p:nvGrpSpPr>
          <p:grpSpPr>
            <a:xfrm>
              <a:off x="10834382" y="3164075"/>
              <a:ext cx="594613" cy="648336"/>
              <a:chOff x="5203089" y="1751190"/>
              <a:chExt cx="858331" cy="662414"/>
            </a:xfrm>
          </p:grpSpPr>
          <p:sp>
            <p:nvSpPr>
              <p:cNvPr id="399" name="Freeform 398">
                <a:extLst>
                  <a:ext uri="{FF2B5EF4-FFF2-40B4-BE49-F238E27FC236}">
                    <a16:creationId xmlns:a16="http://schemas.microsoft.com/office/drawing/2014/main" id="{325473B9-6F55-684D-B22D-FF70325540CE}"/>
                  </a:ext>
                </a:extLst>
              </p:cNvPr>
              <p:cNvSpPr/>
              <p:nvPr/>
            </p:nvSpPr>
            <p:spPr>
              <a:xfrm>
                <a:off x="5536769" y="1751190"/>
                <a:ext cx="524651" cy="662124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  <a:gd name="connsiteX0" fmla="*/ 3618 w 651290"/>
                  <a:gd name="connsiteY0" fmla="*/ 593378 h 593378"/>
                  <a:gd name="connsiteX1" fmla="*/ 0 w 651290"/>
                  <a:gd name="connsiteY1" fmla="*/ 242416 h 593378"/>
                  <a:gd name="connsiteX2" fmla="*/ 423338 w 651290"/>
                  <a:gd name="connsiteY2" fmla="*/ 101308 h 593378"/>
                  <a:gd name="connsiteX3" fmla="*/ 647672 w 651290"/>
                  <a:gd name="connsiteY3" fmla="*/ 0 h 593378"/>
                  <a:gd name="connsiteX4" fmla="*/ 651290 w 651290"/>
                  <a:gd name="connsiteY4" fmla="*/ 593378 h 593378"/>
                  <a:gd name="connsiteX5" fmla="*/ 3618 w 651290"/>
                  <a:gd name="connsiteY5" fmla="*/ 593378 h 593378"/>
                  <a:gd name="connsiteX0" fmla="*/ 3618 w 651290"/>
                  <a:gd name="connsiteY0" fmla="*/ 662124 h 662124"/>
                  <a:gd name="connsiteX1" fmla="*/ 0 w 651290"/>
                  <a:gd name="connsiteY1" fmla="*/ 311162 h 662124"/>
                  <a:gd name="connsiteX2" fmla="*/ 376300 w 651290"/>
                  <a:gd name="connsiteY2" fmla="*/ 0 h 662124"/>
                  <a:gd name="connsiteX3" fmla="*/ 647672 w 651290"/>
                  <a:gd name="connsiteY3" fmla="*/ 68746 h 662124"/>
                  <a:gd name="connsiteX4" fmla="*/ 651290 w 651290"/>
                  <a:gd name="connsiteY4" fmla="*/ 662124 h 662124"/>
                  <a:gd name="connsiteX5" fmla="*/ 3618 w 651290"/>
                  <a:gd name="connsiteY5" fmla="*/ 662124 h 662124"/>
                  <a:gd name="connsiteX0" fmla="*/ 0 w 647672"/>
                  <a:gd name="connsiteY0" fmla="*/ 662124 h 662124"/>
                  <a:gd name="connsiteX1" fmla="*/ 123021 w 647672"/>
                  <a:gd name="connsiteY1" fmla="*/ 83217 h 662124"/>
                  <a:gd name="connsiteX2" fmla="*/ 372682 w 647672"/>
                  <a:gd name="connsiteY2" fmla="*/ 0 h 662124"/>
                  <a:gd name="connsiteX3" fmla="*/ 644054 w 647672"/>
                  <a:gd name="connsiteY3" fmla="*/ 68746 h 662124"/>
                  <a:gd name="connsiteX4" fmla="*/ 647672 w 647672"/>
                  <a:gd name="connsiteY4" fmla="*/ 662124 h 662124"/>
                  <a:gd name="connsiteX5" fmla="*/ 0 w 647672"/>
                  <a:gd name="connsiteY5" fmla="*/ 662124 h 662124"/>
                  <a:gd name="connsiteX0" fmla="*/ 7238 w 524651"/>
                  <a:gd name="connsiteY0" fmla="*/ 669360 h 669360"/>
                  <a:gd name="connsiteX1" fmla="*/ 0 w 524651"/>
                  <a:gd name="connsiteY1" fmla="*/ 83217 h 669360"/>
                  <a:gd name="connsiteX2" fmla="*/ 249661 w 524651"/>
                  <a:gd name="connsiteY2" fmla="*/ 0 h 669360"/>
                  <a:gd name="connsiteX3" fmla="*/ 521033 w 524651"/>
                  <a:gd name="connsiteY3" fmla="*/ 68746 h 669360"/>
                  <a:gd name="connsiteX4" fmla="*/ 524651 w 524651"/>
                  <a:gd name="connsiteY4" fmla="*/ 662124 h 669360"/>
                  <a:gd name="connsiteX5" fmla="*/ 7238 w 524651"/>
                  <a:gd name="connsiteY5" fmla="*/ 669360 h 669360"/>
                  <a:gd name="connsiteX0" fmla="*/ 438 w 528706"/>
                  <a:gd name="connsiteY0" fmla="*/ 665742 h 665742"/>
                  <a:gd name="connsiteX1" fmla="*/ 4055 w 528706"/>
                  <a:gd name="connsiteY1" fmla="*/ 83217 h 665742"/>
                  <a:gd name="connsiteX2" fmla="*/ 253716 w 528706"/>
                  <a:gd name="connsiteY2" fmla="*/ 0 h 665742"/>
                  <a:gd name="connsiteX3" fmla="*/ 525088 w 528706"/>
                  <a:gd name="connsiteY3" fmla="*/ 68746 h 665742"/>
                  <a:gd name="connsiteX4" fmla="*/ 528706 w 528706"/>
                  <a:gd name="connsiteY4" fmla="*/ 662124 h 665742"/>
                  <a:gd name="connsiteX5" fmla="*/ 438 w 528706"/>
                  <a:gd name="connsiteY5" fmla="*/ 665742 h 665742"/>
                  <a:gd name="connsiteX0" fmla="*/ 155 w 546514"/>
                  <a:gd name="connsiteY0" fmla="*/ 662124 h 662124"/>
                  <a:gd name="connsiteX1" fmla="*/ 21863 w 546514"/>
                  <a:gd name="connsiteY1" fmla="*/ 83217 h 662124"/>
                  <a:gd name="connsiteX2" fmla="*/ 271524 w 546514"/>
                  <a:gd name="connsiteY2" fmla="*/ 0 h 662124"/>
                  <a:gd name="connsiteX3" fmla="*/ 542896 w 546514"/>
                  <a:gd name="connsiteY3" fmla="*/ 68746 h 662124"/>
                  <a:gd name="connsiteX4" fmla="*/ 546514 w 546514"/>
                  <a:gd name="connsiteY4" fmla="*/ 662124 h 662124"/>
                  <a:gd name="connsiteX5" fmla="*/ 155 w 546514"/>
                  <a:gd name="connsiteY5" fmla="*/ 662124 h 662124"/>
                  <a:gd name="connsiteX0" fmla="*/ 10856 w 524651"/>
                  <a:gd name="connsiteY0" fmla="*/ 658506 h 662124"/>
                  <a:gd name="connsiteX1" fmla="*/ 0 w 524651"/>
                  <a:gd name="connsiteY1" fmla="*/ 83217 h 662124"/>
                  <a:gd name="connsiteX2" fmla="*/ 249661 w 524651"/>
                  <a:gd name="connsiteY2" fmla="*/ 0 h 662124"/>
                  <a:gd name="connsiteX3" fmla="*/ 521033 w 524651"/>
                  <a:gd name="connsiteY3" fmla="*/ 68746 h 662124"/>
                  <a:gd name="connsiteX4" fmla="*/ 524651 w 524651"/>
                  <a:gd name="connsiteY4" fmla="*/ 662124 h 662124"/>
                  <a:gd name="connsiteX5" fmla="*/ 10856 w 524651"/>
                  <a:gd name="connsiteY5" fmla="*/ 658506 h 6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51" h="662124">
                    <a:moveTo>
                      <a:pt x="10856" y="658506"/>
                    </a:moveTo>
                    <a:cubicBezTo>
                      <a:pt x="8443" y="463125"/>
                      <a:pt x="2413" y="278598"/>
                      <a:pt x="0" y="83217"/>
                    </a:cubicBezTo>
                    <a:lnTo>
                      <a:pt x="249661" y="0"/>
                    </a:lnTo>
                    <a:lnTo>
                      <a:pt x="521033" y="68746"/>
                    </a:lnTo>
                    <a:lnTo>
                      <a:pt x="524651" y="662124"/>
                    </a:lnTo>
                    <a:lnTo>
                      <a:pt x="10856" y="658506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Freeform 399">
                <a:extLst>
                  <a:ext uri="{FF2B5EF4-FFF2-40B4-BE49-F238E27FC236}">
                    <a16:creationId xmlns:a16="http://schemas.microsoft.com/office/drawing/2014/main" id="{06CE85F7-18B2-3947-975F-CEA32EE2FBA7}"/>
                  </a:ext>
                </a:extLst>
              </p:cNvPr>
              <p:cNvSpPr/>
              <p:nvPr/>
            </p:nvSpPr>
            <p:spPr>
              <a:xfrm>
                <a:off x="5203089" y="1921244"/>
                <a:ext cx="651290" cy="492070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290" h="492070">
                    <a:moveTo>
                      <a:pt x="3618" y="492070"/>
                    </a:moveTo>
                    <a:lnTo>
                      <a:pt x="0" y="141108"/>
                    </a:lnTo>
                    <a:lnTo>
                      <a:pt x="423338" y="0"/>
                    </a:lnTo>
                    <a:lnTo>
                      <a:pt x="647672" y="57891"/>
                    </a:lnTo>
                    <a:lnTo>
                      <a:pt x="651290" y="492070"/>
                    </a:lnTo>
                    <a:lnTo>
                      <a:pt x="3618" y="492070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F3F3D0FA-374D-9147-8047-2B7B3AAF05DF}"/>
                  </a:ext>
                </a:extLst>
              </p:cNvPr>
              <p:cNvCxnSpPr/>
              <p:nvPr/>
            </p:nvCxnSpPr>
            <p:spPr>
              <a:xfrm flipV="1">
                <a:off x="5270526" y="2029553"/>
                <a:ext cx="295249" cy="73468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AFF00F79-7128-E243-BBD5-A97200EABABC}"/>
                  </a:ext>
                </a:extLst>
              </p:cNvPr>
              <p:cNvCxnSpPr/>
              <p:nvPr/>
            </p:nvCxnSpPr>
            <p:spPr>
              <a:xfrm flipV="1">
                <a:off x="5275406" y="2261710"/>
                <a:ext cx="290369" cy="1675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729D9C8D-B396-A049-9B7A-BE878812629D}"/>
                  </a:ext>
                </a:extLst>
              </p:cNvPr>
              <p:cNvCxnSpPr/>
              <p:nvPr/>
            </p:nvCxnSpPr>
            <p:spPr>
              <a:xfrm flipV="1">
                <a:off x="5275406" y="2151772"/>
                <a:ext cx="290369" cy="4840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4B32C41F-58E3-CC4F-9625-B6688BEB2140}"/>
                  </a:ext>
                </a:extLst>
              </p:cNvPr>
              <p:cNvCxnSpPr/>
              <p:nvPr/>
            </p:nvCxnSpPr>
            <p:spPr>
              <a:xfrm>
                <a:off x="5270094" y="2354086"/>
                <a:ext cx="295681" cy="0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58933865-B1C6-3244-A0F5-136E4C6DD92E}"/>
                  </a:ext>
                </a:extLst>
              </p:cNvPr>
              <p:cNvCxnSpPr/>
              <p:nvPr/>
            </p:nvCxnSpPr>
            <p:spPr>
              <a:xfrm flipV="1">
                <a:off x="5950242" y="1866900"/>
                <a:ext cx="0" cy="465273"/>
              </a:xfrm>
              <a:prstGeom prst="line">
                <a:avLst/>
              </a:prstGeom>
              <a:ln w="44450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>
                <a:extLst>
                  <a:ext uri="{FF2B5EF4-FFF2-40B4-BE49-F238E27FC236}">
                    <a16:creationId xmlns:a16="http://schemas.microsoft.com/office/drawing/2014/main" id="{76C939A7-C3F0-5A45-B81D-4E775CF1C92C}"/>
                  </a:ext>
                </a:extLst>
              </p:cNvPr>
              <p:cNvCxnSpPr/>
              <p:nvPr/>
            </p:nvCxnSpPr>
            <p:spPr>
              <a:xfrm>
                <a:off x="5628589" y="1936750"/>
                <a:ext cx="0" cy="476854"/>
              </a:xfrm>
              <a:prstGeom prst="line">
                <a:avLst/>
              </a:prstGeom>
              <a:ln w="15875">
                <a:solidFill>
                  <a:srgbClr val="0000A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2" name="Freeform 561">
              <a:extLst>
                <a:ext uri="{FF2B5EF4-FFF2-40B4-BE49-F238E27FC236}">
                  <a16:creationId xmlns:a16="http://schemas.microsoft.com/office/drawing/2014/main" id="{BE088278-C41B-3E4A-87CE-FD65749FA13D}"/>
                </a:ext>
              </a:extLst>
            </p:cNvPr>
            <p:cNvSpPr/>
            <p:nvPr/>
          </p:nvSpPr>
          <p:spPr>
            <a:xfrm>
              <a:off x="9604024" y="1751946"/>
              <a:ext cx="1497864" cy="1386455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60355 w 1494463"/>
                <a:gd name="connsiteY0" fmla="*/ 534641 h 1775651"/>
                <a:gd name="connsiteX1" fmla="*/ 3 w 1494463"/>
                <a:gd name="connsiteY1" fmla="*/ 940200 h 1775651"/>
                <a:gd name="connsiteX2" fmla="*/ 367657 w 1494463"/>
                <a:gd name="connsiteY2" fmla="*/ 1508306 h 1775651"/>
                <a:gd name="connsiteX3" fmla="*/ 1186523 w 1494463"/>
                <a:gd name="connsiteY3" fmla="*/ 1775650 h 1775651"/>
                <a:gd name="connsiteX4" fmla="*/ 1467465 w 1494463"/>
                <a:gd name="connsiteY4" fmla="*/ 1510813 h 1775651"/>
                <a:gd name="connsiteX5" fmla="*/ 1468513 w 1494463"/>
                <a:gd name="connsiteY5" fmla="*/ 672856 h 1775651"/>
                <a:gd name="connsiteX6" fmla="*/ 1336927 w 1494463"/>
                <a:gd name="connsiteY6" fmla="*/ 154877 h 1775651"/>
                <a:gd name="connsiteX7" fmla="*/ 839087 w 1494463"/>
                <a:gd name="connsiteY7" fmla="*/ 21205 h 1775651"/>
                <a:gd name="connsiteX8" fmla="*/ 360355 w 1494463"/>
                <a:gd name="connsiteY8" fmla="*/ 534641 h 1775651"/>
                <a:gd name="connsiteX0" fmla="*/ 360355 w 1491064"/>
                <a:gd name="connsiteY0" fmla="*/ 552327 h 1793337"/>
                <a:gd name="connsiteX1" fmla="*/ 3 w 1491064"/>
                <a:gd name="connsiteY1" fmla="*/ 957886 h 1793337"/>
                <a:gd name="connsiteX2" fmla="*/ 367657 w 1491064"/>
                <a:gd name="connsiteY2" fmla="*/ 1525992 h 1793337"/>
                <a:gd name="connsiteX3" fmla="*/ 1186523 w 1491064"/>
                <a:gd name="connsiteY3" fmla="*/ 1793336 h 1793337"/>
                <a:gd name="connsiteX4" fmla="*/ 1467465 w 1491064"/>
                <a:gd name="connsiteY4" fmla="*/ 1528499 h 1793337"/>
                <a:gd name="connsiteX5" fmla="*/ 1468513 w 1491064"/>
                <a:gd name="connsiteY5" fmla="*/ 690542 h 1793337"/>
                <a:gd name="connsiteX6" fmla="*/ 1407977 w 1491064"/>
                <a:gd name="connsiteY6" fmla="*/ 109278 h 1793337"/>
                <a:gd name="connsiteX7" fmla="*/ 839087 w 1491064"/>
                <a:gd name="connsiteY7" fmla="*/ 38891 h 1793337"/>
                <a:gd name="connsiteX8" fmla="*/ 360355 w 1491064"/>
                <a:gd name="connsiteY8" fmla="*/ 552327 h 1793337"/>
                <a:gd name="connsiteX0" fmla="*/ 360355 w 1502818"/>
                <a:gd name="connsiteY0" fmla="*/ 552327 h 1612281"/>
                <a:gd name="connsiteX1" fmla="*/ 3 w 1502818"/>
                <a:gd name="connsiteY1" fmla="*/ 957886 h 1612281"/>
                <a:gd name="connsiteX2" fmla="*/ 367657 w 1502818"/>
                <a:gd name="connsiteY2" fmla="*/ 1525992 h 1612281"/>
                <a:gd name="connsiteX3" fmla="*/ 1026659 w 1502818"/>
                <a:gd name="connsiteY3" fmla="*/ 1582385 h 1612281"/>
                <a:gd name="connsiteX4" fmla="*/ 1467465 w 1502818"/>
                <a:gd name="connsiteY4" fmla="*/ 1528499 h 1612281"/>
                <a:gd name="connsiteX5" fmla="*/ 1468513 w 1502818"/>
                <a:gd name="connsiteY5" fmla="*/ 690542 h 1612281"/>
                <a:gd name="connsiteX6" fmla="*/ 1407977 w 1502818"/>
                <a:gd name="connsiteY6" fmla="*/ 109278 h 1612281"/>
                <a:gd name="connsiteX7" fmla="*/ 839087 w 1502818"/>
                <a:gd name="connsiteY7" fmla="*/ 38891 h 1612281"/>
                <a:gd name="connsiteX8" fmla="*/ 360355 w 1502818"/>
                <a:gd name="connsiteY8" fmla="*/ 552327 h 1612281"/>
                <a:gd name="connsiteX0" fmla="*/ 360384 w 1502847"/>
                <a:gd name="connsiteY0" fmla="*/ 552327 h 1803602"/>
                <a:gd name="connsiteX1" fmla="*/ 32 w 1502847"/>
                <a:gd name="connsiteY1" fmla="*/ 957886 h 1803602"/>
                <a:gd name="connsiteX2" fmla="*/ 385448 w 1502847"/>
                <a:gd name="connsiteY2" fmla="*/ 1779134 h 1803602"/>
                <a:gd name="connsiteX3" fmla="*/ 1026688 w 1502847"/>
                <a:gd name="connsiteY3" fmla="*/ 1582385 h 1803602"/>
                <a:gd name="connsiteX4" fmla="*/ 1467494 w 1502847"/>
                <a:gd name="connsiteY4" fmla="*/ 1528499 h 1803602"/>
                <a:gd name="connsiteX5" fmla="*/ 1468542 w 1502847"/>
                <a:gd name="connsiteY5" fmla="*/ 690542 h 1803602"/>
                <a:gd name="connsiteX6" fmla="*/ 1408006 w 1502847"/>
                <a:gd name="connsiteY6" fmla="*/ 109278 h 1803602"/>
                <a:gd name="connsiteX7" fmla="*/ 839116 w 1502847"/>
                <a:gd name="connsiteY7" fmla="*/ 38891 h 1803602"/>
                <a:gd name="connsiteX8" fmla="*/ 360384 w 1502847"/>
                <a:gd name="connsiteY8" fmla="*/ 552327 h 1803602"/>
                <a:gd name="connsiteX0" fmla="*/ 360384 w 1502847"/>
                <a:gd name="connsiteY0" fmla="*/ 552327 h 1826319"/>
                <a:gd name="connsiteX1" fmla="*/ 32 w 1502847"/>
                <a:gd name="connsiteY1" fmla="*/ 957886 h 1826319"/>
                <a:gd name="connsiteX2" fmla="*/ 385448 w 1502847"/>
                <a:gd name="connsiteY2" fmla="*/ 1779134 h 1826319"/>
                <a:gd name="connsiteX3" fmla="*/ 1026688 w 1502847"/>
                <a:gd name="connsiteY3" fmla="*/ 1582385 h 1826319"/>
                <a:gd name="connsiteX4" fmla="*/ 1467494 w 1502847"/>
                <a:gd name="connsiteY4" fmla="*/ 1528499 h 1826319"/>
                <a:gd name="connsiteX5" fmla="*/ 1468542 w 1502847"/>
                <a:gd name="connsiteY5" fmla="*/ 690542 h 1826319"/>
                <a:gd name="connsiteX6" fmla="*/ 1408006 w 1502847"/>
                <a:gd name="connsiteY6" fmla="*/ 109278 h 1826319"/>
                <a:gd name="connsiteX7" fmla="*/ 839116 w 1502847"/>
                <a:gd name="connsiteY7" fmla="*/ 38891 h 1826319"/>
                <a:gd name="connsiteX8" fmla="*/ 360384 w 1502847"/>
                <a:gd name="connsiteY8" fmla="*/ 552327 h 1826319"/>
                <a:gd name="connsiteX0" fmla="*/ 289852 w 1503366"/>
                <a:gd name="connsiteY0" fmla="*/ 461730 h 1820101"/>
                <a:gd name="connsiteX1" fmla="*/ 551 w 1503366"/>
                <a:gd name="connsiteY1" fmla="*/ 951668 h 1820101"/>
                <a:gd name="connsiteX2" fmla="*/ 385967 w 1503366"/>
                <a:gd name="connsiteY2" fmla="*/ 1772916 h 1820101"/>
                <a:gd name="connsiteX3" fmla="*/ 1027207 w 1503366"/>
                <a:gd name="connsiteY3" fmla="*/ 1576167 h 1820101"/>
                <a:gd name="connsiteX4" fmla="*/ 1468013 w 1503366"/>
                <a:gd name="connsiteY4" fmla="*/ 1522281 h 1820101"/>
                <a:gd name="connsiteX5" fmla="*/ 1469061 w 1503366"/>
                <a:gd name="connsiteY5" fmla="*/ 684324 h 1820101"/>
                <a:gd name="connsiteX6" fmla="*/ 1408525 w 1503366"/>
                <a:gd name="connsiteY6" fmla="*/ 103060 h 1820101"/>
                <a:gd name="connsiteX7" fmla="*/ 839635 w 1503366"/>
                <a:gd name="connsiteY7" fmla="*/ 32673 h 1820101"/>
                <a:gd name="connsiteX8" fmla="*/ 289852 w 1503366"/>
                <a:gd name="connsiteY8" fmla="*/ 461730 h 1820101"/>
                <a:gd name="connsiteX0" fmla="*/ 293376 w 1506890"/>
                <a:gd name="connsiteY0" fmla="*/ 461730 h 1820101"/>
                <a:gd name="connsiteX1" fmla="*/ 4075 w 1506890"/>
                <a:gd name="connsiteY1" fmla="*/ 951668 h 1820101"/>
                <a:gd name="connsiteX2" fmla="*/ 389491 w 1506890"/>
                <a:gd name="connsiteY2" fmla="*/ 1772916 h 1820101"/>
                <a:gd name="connsiteX3" fmla="*/ 1030731 w 1506890"/>
                <a:gd name="connsiteY3" fmla="*/ 1576167 h 1820101"/>
                <a:gd name="connsiteX4" fmla="*/ 1471537 w 1506890"/>
                <a:gd name="connsiteY4" fmla="*/ 1522281 h 1820101"/>
                <a:gd name="connsiteX5" fmla="*/ 1472585 w 1506890"/>
                <a:gd name="connsiteY5" fmla="*/ 684324 h 1820101"/>
                <a:gd name="connsiteX6" fmla="*/ 1412049 w 1506890"/>
                <a:gd name="connsiteY6" fmla="*/ 103060 h 1820101"/>
                <a:gd name="connsiteX7" fmla="*/ 843159 w 1506890"/>
                <a:gd name="connsiteY7" fmla="*/ 32673 h 1820101"/>
                <a:gd name="connsiteX8" fmla="*/ 293376 w 1506890"/>
                <a:gd name="connsiteY8" fmla="*/ 461730 h 1820101"/>
                <a:gd name="connsiteX0" fmla="*/ 203955 w 1545103"/>
                <a:gd name="connsiteY0" fmla="*/ 206126 h 1802639"/>
                <a:gd name="connsiteX1" fmla="*/ 42288 w 1545103"/>
                <a:gd name="connsiteY1" fmla="*/ 934206 h 1802639"/>
                <a:gd name="connsiteX2" fmla="*/ 427704 w 1545103"/>
                <a:gd name="connsiteY2" fmla="*/ 1755454 h 1802639"/>
                <a:gd name="connsiteX3" fmla="*/ 1068944 w 1545103"/>
                <a:gd name="connsiteY3" fmla="*/ 1558705 h 1802639"/>
                <a:gd name="connsiteX4" fmla="*/ 1509750 w 1545103"/>
                <a:gd name="connsiteY4" fmla="*/ 1504819 h 1802639"/>
                <a:gd name="connsiteX5" fmla="*/ 1510798 w 1545103"/>
                <a:gd name="connsiteY5" fmla="*/ 666862 h 1802639"/>
                <a:gd name="connsiteX6" fmla="*/ 1450262 w 1545103"/>
                <a:gd name="connsiteY6" fmla="*/ 85598 h 1802639"/>
                <a:gd name="connsiteX7" fmla="*/ 881372 w 1545103"/>
                <a:gd name="connsiteY7" fmla="*/ 15211 h 1802639"/>
                <a:gd name="connsiteX8" fmla="*/ 203955 w 1545103"/>
                <a:gd name="connsiteY8" fmla="*/ 206126 h 1802639"/>
                <a:gd name="connsiteX0" fmla="*/ 147252 w 1634267"/>
                <a:gd name="connsiteY0" fmla="*/ 113266 h 1796376"/>
                <a:gd name="connsiteX1" fmla="*/ 131452 w 1634267"/>
                <a:gd name="connsiteY1" fmla="*/ 927943 h 1796376"/>
                <a:gd name="connsiteX2" fmla="*/ 516868 w 1634267"/>
                <a:gd name="connsiteY2" fmla="*/ 1749191 h 1796376"/>
                <a:gd name="connsiteX3" fmla="*/ 1158108 w 1634267"/>
                <a:gd name="connsiteY3" fmla="*/ 1552442 h 1796376"/>
                <a:gd name="connsiteX4" fmla="*/ 1598914 w 1634267"/>
                <a:gd name="connsiteY4" fmla="*/ 1498556 h 1796376"/>
                <a:gd name="connsiteX5" fmla="*/ 1599962 w 1634267"/>
                <a:gd name="connsiteY5" fmla="*/ 660599 h 1796376"/>
                <a:gd name="connsiteX6" fmla="*/ 1539426 w 1634267"/>
                <a:gd name="connsiteY6" fmla="*/ 79335 h 1796376"/>
                <a:gd name="connsiteX7" fmla="*/ 970536 w 1634267"/>
                <a:gd name="connsiteY7" fmla="*/ 8948 h 1796376"/>
                <a:gd name="connsiteX8" fmla="*/ 147252 w 1634267"/>
                <a:gd name="connsiteY8" fmla="*/ 113266 h 179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4267" h="1796376">
                  <a:moveTo>
                    <a:pt x="147252" y="113266"/>
                  </a:moveTo>
                  <a:cubicBezTo>
                    <a:pt x="-139307" y="245497"/>
                    <a:pt x="69849" y="655289"/>
                    <a:pt x="131452" y="927943"/>
                  </a:cubicBezTo>
                  <a:cubicBezTo>
                    <a:pt x="193055" y="1200597"/>
                    <a:pt x="345759" y="1645108"/>
                    <a:pt x="516868" y="1749191"/>
                  </a:cubicBezTo>
                  <a:cubicBezTo>
                    <a:pt x="687977" y="1853274"/>
                    <a:pt x="1013294" y="1784070"/>
                    <a:pt x="1158108" y="1552442"/>
                  </a:cubicBezTo>
                  <a:cubicBezTo>
                    <a:pt x="1302922" y="1320814"/>
                    <a:pt x="1525272" y="1647197"/>
                    <a:pt x="1598914" y="1498556"/>
                  </a:cubicBezTo>
                  <a:cubicBezTo>
                    <a:pt x="1672556" y="1349916"/>
                    <a:pt x="1609877" y="897136"/>
                    <a:pt x="1599962" y="660599"/>
                  </a:cubicBezTo>
                  <a:cubicBezTo>
                    <a:pt x="1590047" y="424062"/>
                    <a:pt x="1578419" y="187943"/>
                    <a:pt x="1539426" y="79335"/>
                  </a:cubicBezTo>
                  <a:cubicBezTo>
                    <a:pt x="1500433" y="-29273"/>
                    <a:pt x="1202565" y="3293"/>
                    <a:pt x="970536" y="8948"/>
                  </a:cubicBezTo>
                  <a:cubicBezTo>
                    <a:pt x="738507" y="14603"/>
                    <a:pt x="433811" y="-18965"/>
                    <a:pt x="147252" y="1132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CDFF9"/>
                </a:gs>
                <a:gs pos="100000">
                  <a:schemeClr val="bg1"/>
                </a:gs>
                <a:gs pos="57000">
                  <a:schemeClr val="accent5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59DB778E-F23D-6C41-8A2D-8F08BD46CBCB}"/>
                </a:ext>
              </a:extLst>
            </p:cNvPr>
            <p:cNvSpPr txBox="1"/>
            <p:nvPr/>
          </p:nvSpPr>
          <p:spPr>
            <a:xfrm>
              <a:off x="9490412" y="1821099"/>
              <a:ext cx="1725088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national or global ISP</a:t>
              </a:r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2DCB9395-41DC-D844-A0B1-59B5BDD3151F}"/>
                </a:ext>
              </a:extLst>
            </p:cNvPr>
            <p:cNvSpPr/>
            <p:nvPr/>
          </p:nvSpPr>
          <p:spPr>
            <a:xfrm>
              <a:off x="9342279" y="3647812"/>
              <a:ext cx="305749" cy="197847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C34CA97E-4007-3540-925A-3C739C254049}"/>
                </a:ext>
              </a:extLst>
            </p:cNvPr>
            <p:cNvSpPr txBox="1"/>
            <p:nvPr/>
          </p:nvSpPr>
          <p:spPr>
            <a:xfrm>
              <a:off x="8829373" y="3417823"/>
              <a:ext cx="1040639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local or regional ISP</a:t>
              </a:r>
            </a:p>
          </p:txBody>
        </p:sp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7DCF99E9-1DFC-0241-B2E7-471998268663}"/>
                </a:ext>
              </a:extLst>
            </p:cNvPr>
            <p:cNvSpPr txBox="1"/>
            <p:nvPr/>
          </p:nvSpPr>
          <p:spPr>
            <a:xfrm>
              <a:off x="10980978" y="4647841"/>
              <a:ext cx="813043" cy="383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datacenter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658" name="TextBox 657">
              <a:extLst>
                <a:ext uri="{FF2B5EF4-FFF2-40B4-BE49-F238E27FC236}">
                  <a16:creationId xmlns:a16="http://schemas.microsoft.com/office/drawing/2014/main" id="{173BD163-3F4D-944E-B86B-3275B779D5A8}"/>
                </a:ext>
              </a:extLst>
            </p:cNvPr>
            <p:cNvSpPr txBox="1"/>
            <p:nvPr/>
          </p:nvSpPr>
          <p:spPr>
            <a:xfrm>
              <a:off x="10126229" y="4198152"/>
              <a:ext cx="843051" cy="67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content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B7334F8A-78E8-5447-8C7B-A897E1246B5B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B163CA8C-EB1E-A14C-9A66-BC297C1207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9920" y="3580125"/>
              <a:ext cx="412964" cy="637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5423E50E-9196-7E41-B2E3-7EFFBB8078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60835" y="3640684"/>
              <a:ext cx="345866" cy="738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D736E0FF-D607-3B4C-A87A-D415301D67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6897" y="3633421"/>
              <a:ext cx="335987" cy="3953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412118DA-F614-8A42-80A7-8D427CB9D0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70774" y="3594896"/>
              <a:ext cx="1" cy="485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1F000A1C-019C-AC40-8B26-99394BC90A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0620" y="4071642"/>
              <a:ext cx="508543" cy="348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Connector 817">
              <a:extLst>
                <a:ext uri="{FF2B5EF4-FFF2-40B4-BE49-F238E27FC236}">
                  <a16:creationId xmlns:a16="http://schemas.microsoft.com/office/drawing/2014/main" id="{E581177E-ADBB-324A-BE56-FFA64730F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5195" y="4087742"/>
              <a:ext cx="655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Straight Connector 815">
              <a:extLst>
                <a:ext uri="{FF2B5EF4-FFF2-40B4-BE49-F238E27FC236}">
                  <a16:creationId xmlns:a16="http://schemas.microsoft.com/office/drawing/2014/main" id="{D0BFF2F4-0B07-CF45-A69B-7B91FA12D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9616" y="4087742"/>
              <a:ext cx="655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>
              <a:extLst>
                <a:ext uri="{FF2B5EF4-FFF2-40B4-BE49-F238E27FC236}">
                  <a16:creationId xmlns:a16="http://schemas.microsoft.com/office/drawing/2014/main" id="{E3568D00-797E-F542-B47B-DC40257A1A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6868" y="3507672"/>
              <a:ext cx="382424" cy="517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>
              <a:extLst>
                <a:ext uri="{FF2B5EF4-FFF2-40B4-BE49-F238E27FC236}">
                  <a16:creationId xmlns:a16="http://schemas.microsoft.com/office/drawing/2014/main" id="{B5D2DFB3-E4DE-3C49-8F72-DC09F553A5F3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69" y="3507672"/>
              <a:ext cx="0" cy="5402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>
              <a:extLst>
                <a:ext uri="{FF2B5EF4-FFF2-40B4-BE49-F238E27FC236}">
                  <a16:creationId xmlns:a16="http://schemas.microsoft.com/office/drawing/2014/main" id="{F9A85AAA-3DAA-6946-B559-D97F731B61D5}"/>
                </a:ext>
              </a:extLst>
            </p:cNvPr>
            <p:cNvCxnSpPr/>
            <p:nvPr/>
          </p:nvCxnSpPr>
          <p:spPr>
            <a:xfrm>
              <a:off x="10137668" y="2754692"/>
              <a:ext cx="488174" cy="83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12CE73BA-DDE8-5741-9E5E-64CA353BA9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8719" y="2695013"/>
              <a:ext cx="380432" cy="69480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4429D23B-C424-D54E-A99F-D3FC646B3D08}"/>
                </a:ext>
              </a:extLst>
            </p:cNvPr>
            <p:cNvGrpSpPr/>
            <p:nvPr/>
          </p:nvGrpSpPr>
          <p:grpSpPr>
            <a:xfrm>
              <a:off x="7562238" y="2127325"/>
              <a:ext cx="3578867" cy="3640283"/>
              <a:chOff x="7562238" y="2127325"/>
              <a:chExt cx="3578867" cy="3640283"/>
            </a:xfrm>
          </p:grpSpPr>
          <p:grpSp>
            <p:nvGrpSpPr>
              <p:cNvPr id="800" name="Group 799">
                <a:extLst>
                  <a:ext uri="{FF2B5EF4-FFF2-40B4-BE49-F238E27FC236}">
                    <a16:creationId xmlns:a16="http://schemas.microsoft.com/office/drawing/2014/main" id="{C0FB38C4-8D4E-FD46-8BA5-A01F983C9AF5}"/>
                  </a:ext>
                </a:extLst>
              </p:cNvPr>
              <p:cNvGrpSpPr/>
              <p:nvPr/>
            </p:nvGrpSpPr>
            <p:grpSpPr>
              <a:xfrm>
                <a:off x="7857253" y="2127325"/>
                <a:ext cx="3283852" cy="3640283"/>
                <a:chOff x="7881336" y="2104198"/>
                <a:chExt cx="3283852" cy="3640283"/>
              </a:xfrm>
            </p:grpSpPr>
            <p:sp>
              <p:nvSpPr>
                <p:cNvPr id="22" name="Line 428">
                  <a:extLst>
                    <a:ext uri="{FF2B5EF4-FFF2-40B4-BE49-F238E27FC236}">
                      <a16:creationId xmlns:a16="http://schemas.microsoft.com/office/drawing/2014/main" id="{28DDE19D-11FD-214B-B68A-9F6AAEA3A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813692" y="5228612"/>
                  <a:ext cx="388062" cy="75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Line 430">
                  <a:extLst>
                    <a:ext uri="{FF2B5EF4-FFF2-40B4-BE49-F238E27FC236}">
                      <a16:creationId xmlns:a16="http://schemas.microsoft.com/office/drawing/2014/main" id="{3188928B-5976-7142-B509-B67C32631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10234009" y="5382159"/>
                  <a:ext cx="0" cy="1143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Line 431">
                  <a:extLst>
                    <a:ext uri="{FF2B5EF4-FFF2-40B4-BE49-F238E27FC236}">
                      <a16:creationId xmlns:a16="http://schemas.microsoft.com/office/drawing/2014/main" id="{B61C3274-819B-1A4B-9892-BC7A0AB4B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57042" y="4815390"/>
                  <a:ext cx="524483" cy="2615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Line 432">
                  <a:extLst>
                    <a:ext uri="{FF2B5EF4-FFF2-40B4-BE49-F238E27FC236}">
                      <a16:creationId xmlns:a16="http://schemas.microsoft.com/office/drawing/2014/main" id="{6434324A-C183-F645-84E8-7170D215D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74149" y="4815390"/>
                  <a:ext cx="569255" cy="2462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Line 433">
                  <a:extLst>
                    <a:ext uri="{FF2B5EF4-FFF2-40B4-BE49-F238E27FC236}">
                      <a16:creationId xmlns:a16="http://schemas.microsoft.com/office/drawing/2014/main" id="{4326369B-7050-F54A-9B61-51FBE98316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5827" y="5085749"/>
                  <a:ext cx="10305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Line 435">
                  <a:extLst>
                    <a:ext uri="{FF2B5EF4-FFF2-40B4-BE49-F238E27FC236}">
                      <a16:creationId xmlns:a16="http://schemas.microsoft.com/office/drawing/2014/main" id="{D2EFF5DE-9380-7D46-847C-7986E80C63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34290" y="5094207"/>
                  <a:ext cx="22680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Line 436">
                  <a:extLst>
                    <a:ext uri="{FF2B5EF4-FFF2-40B4-BE49-F238E27FC236}">
                      <a16:creationId xmlns:a16="http://schemas.microsoft.com/office/drawing/2014/main" id="{CAD2281A-59A4-DA4C-A9DC-E37CA49919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72450" y="5267343"/>
                  <a:ext cx="41275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Line 439">
                  <a:extLst>
                    <a:ext uri="{FF2B5EF4-FFF2-40B4-BE49-F238E27FC236}">
                      <a16:creationId xmlns:a16="http://schemas.microsoft.com/office/drawing/2014/main" id="{59746900-72D7-BF46-8B59-62F2A5D47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97900" y="5259125"/>
                  <a:ext cx="68080" cy="2939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Line 440">
                  <a:extLst>
                    <a:ext uri="{FF2B5EF4-FFF2-40B4-BE49-F238E27FC236}">
                      <a16:creationId xmlns:a16="http://schemas.microsoft.com/office/drawing/2014/main" id="{76AA107C-4028-5D4D-B986-E7C4D7058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512814" y="5284804"/>
                  <a:ext cx="280374" cy="2698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Line 441">
                  <a:extLst>
                    <a:ext uri="{FF2B5EF4-FFF2-40B4-BE49-F238E27FC236}">
                      <a16:creationId xmlns:a16="http://schemas.microsoft.com/office/drawing/2014/main" id="{AF797424-05E8-8345-847C-94DA81395A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2814" y="5234921"/>
                  <a:ext cx="914184" cy="4686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Line 443">
                  <a:extLst>
                    <a:ext uri="{FF2B5EF4-FFF2-40B4-BE49-F238E27FC236}">
                      <a16:creationId xmlns:a16="http://schemas.microsoft.com/office/drawing/2014/main" id="{BCDF073B-F330-A345-A512-B85DFD399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71861" y="3806843"/>
                  <a:ext cx="0" cy="131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Line 449">
                  <a:extLst>
                    <a:ext uri="{FF2B5EF4-FFF2-40B4-BE49-F238E27FC236}">
                      <a16:creationId xmlns:a16="http://schemas.microsoft.com/office/drawing/2014/main" id="{53CD988A-3515-7242-9C29-87AF28108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1336" y="4017980"/>
                  <a:ext cx="168275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Line 428">
                  <a:extLst>
                    <a:ext uri="{FF2B5EF4-FFF2-40B4-BE49-F238E27FC236}">
                      <a16:creationId xmlns:a16="http://schemas.microsoft.com/office/drawing/2014/main" id="{538963BA-E603-D94F-A908-92C50EC39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909628" y="5560344"/>
                  <a:ext cx="366793" cy="148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Line 440">
                  <a:extLst>
                    <a:ext uri="{FF2B5EF4-FFF2-40B4-BE49-F238E27FC236}">
                      <a16:creationId xmlns:a16="http://schemas.microsoft.com/office/drawing/2014/main" id="{E3BCB46D-EF32-8C42-A43A-1B0DAF759B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83508" y="5013435"/>
                  <a:ext cx="404236" cy="2077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64" name="Straight Connector 563">
                  <a:extLst>
                    <a:ext uri="{FF2B5EF4-FFF2-40B4-BE49-F238E27FC236}">
                      <a16:creationId xmlns:a16="http://schemas.microsoft.com/office/drawing/2014/main" id="{CE6E1140-BC2F-9947-9B51-91DC5079ABB1}"/>
                    </a:ext>
                  </a:extLst>
                </p:cNvPr>
                <p:cNvCxnSpPr/>
                <p:nvPr/>
              </p:nvCxnSpPr>
              <p:spPr>
                <a:xfrm flipH="1">
                  <a:off x="10124718" y="2146305"/>
                  <a:ext cx="761467" cy="57735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9EF5B4FA-3960-F54C-936B-C64147078447}"/>
                    </a:ext>
                  </a:extLst>
                </p:cNvPr>
                <p:cNvCxnSpPr/>
                <p:nvPr/>
              </p:nvCxnSpPr>
              <p:spPr>
                <a:xfrm flipH="1">
                  <a:off x="10124718" y="2245186"/>
                  <a:ext cx="3970" cy="518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691B45AC-C5E3-D24E-9C63-05D00B08C71D}"/>
                    </a:ext>
                  </a:extLst>
                </p:cNvPr>
                <p:cNvCxnSpPr/>
                <p:nvPr/>
              </p:nvCxnSpPr>
              <p:spPr>
                <a:xfrm flipH="1">
                  <a:off x="10696218" y="2177379"/>
                  <a:ext cx="149360" cy="518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>
                  <a:extLst>
                    <a:ext uri="{FF2B5EF4-FFF2-40B4-BE49-F238E27FC236}">
                      <a16:creationId xmlns:a16="http://schemas.microsoft.com/office/drawing/2014/main" id="{59EB46BB-F3EA-4248-B631-AC80BEB74EF0}"/>
                    </a:ext>
                  </a:extLst>
                </p:cNvPr>
                <p:cNvCxnSpPr/>
                <p:nvPr/>
              </p:nvCxnSpPr>
              <p:spPr>
                <a:xfrm flipH="1">
                  <a:off x="10166249" y="2695840"/>
                  <a:ext cx="574283" cy="278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>
                  <a:extLst>
                    <a:ext uri="{FF2B5EF4-FFF2-40B4-BE49-F238E27FC236}">
                      <a16:creationId xmlns:a16="http://schemas.microsoft.com/office/drawing/2014/main" id="{C562C7DD-3FD1-0E4C-B308-744C6C87FC79}"/>
                    </a:ext>
                  </a:extLst>
                </p:cNvPr>
                <p:cNvCxnSpPr/>
                <p:nvPr/>
              </p:nvCxnSpPr>
              <p:spPr>
                <a:xfrm flipH="1">
                  <a:off x="10093625" y="2146305"/>
                  <a:ext cx="788589" cy="9888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>
                  <a:extLst>
                    <a:ext uri="{FF2B5EF4-FFF2-40B4-BE49-F238E27FC236}">
                      <a16:creationId xmlns:a16="http://schemas.microsoft.com/office/drawing/2014/main" id="{6793D61B-AD50-A246-A5C0-38DF48C17738}"/>
                    </a:ext>
                  </a:extLst>
                </p:cNvPr>
                <p:cNvCxnSpPr/>
                <p:nvPr/>
              </p:nvCxnSpPr>
              <p:spPr>
                <a:xfrm flipH="1">
                  <a:off x="10886186" y="2104198"/>
                  <a:ext cx="279002" cy="421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569">
                  <a:extLst>
                    <a:ext uri="{FF2B5EF4-FFF2-40B4-BE49-F238E27FC236}">
                      <a16:creationId xmlns:a16="http://schemas.microsoft.com/office/drawing/2014/main" id="{EDD09B84-3AA8-0948-AB6C-1D5CBFFC5293}"/>
                    </a:ext>
                  </a:extLst>
                </p:cNvPr>
                <p:cNvCxnSpPr/>
                <p:nvPr/>
              </p:nvCxnSpPr>
              <p:spPr>
                <a:xfrm flipH="1" flipV="1">
                  <a:off x="10706077" y="2695840"/>
                  <a:ext cx="353541" cy="678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573">
                  <a:extLst>
                    <a:ext uri="{FF2B5EF4-FFF2-40B4-BE49-F238E27FC236}">
                      <a16:creationId xmlns:a16="http://schemas.microsoft.com/office/drawing/2014/main" id="{C777BA08-17B1-254B-BCB6-583E10254EC6}"/>
                    </a:ext>
                  </a:extLst>
                </p:cNvPr>
                <p:cNvCxnSpPr/>
                <p:nvPr/>
              </p:nvCxnSpPr>
              <p:spPr>
                <a:xfrm flipH="1">
                  <a:off x="8793306" y="2245186"/>
                  <a:ext cx="1300319" cy="60662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Line 541">
                  <a:extLst>
                    <a:ext uri="{FF2B5EF4-FFF2-40B4-BE49-F238E27FC236}">
                      <a16:creationId xmlns:a16="http://schemas.microsoft.com/office/drawing/2014/main" id="{C44ADC96-78DA-C64F-AF97-4FFA68D2ED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402788" y="4090252"/>
                  <a:ext cx="429324" cy="7056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Line 424">
                  <a:extLst>
                    <a:ext uri="{FF2B5EF4-FFF2-40B4-BE49-F238E27FC236}">
                      <a16:creationId xmlns:a16="http://schemas.microsoft.com/office/drawing/2014/main" id="{845B46BE-685D-2D4E-AD26-5684794D1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68637" y="4024329"/>
                  <a:ext cx="969051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262" name="Picture 778" descr="antenna_radiation_stylized">
                <a:extLst>
                  <a:ext uri="{FF2B5EF4-FFF2-40B4-BE49-F238E27FC236}">
                    <a16:creationId xmlns:a16="http://schemas.microsoft.com/office/drawing/2014/main" id="{B73E5F98-BC74-DB47-BA02-5F29DC6757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2238" y="3813930"/>
                <a:ext cx="506412" cy="106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0" name="Picture 781" descr="antenna_radiation_stylized">
                <a:extLst>
                  <a:ext uri="{FF2B5EF4-FFF2-40B4-BE49-F238E27FC236}">
                    <a16:creationId xmlns:a16="http://schemas.microsoft.com/office/drawing/2014/main" id="{5F858A2F-D0F0-7E47-8EF1-4C37898F9C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2073" y="5480938"/>
                <a:ext cx="452014" cy="95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799" descr="cell_tower_radiation copy">
                <a:extLst>
                  <a:ext uri="{FF2B5EF4-FFF2-40B4-BE49-F238E27FC236}">
                    <a16:creationId xmlns:a16="http://schemas.microsoft.com/office/drawing/2014/main" id="{B5B28CD6-3076-384D-8180-86543C59B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866" y="2158167"/>
                <a:ext cx="457200" cy="33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Oval 800">
                <a:extLst>
                  <a:ext uri="{FF2B5EF4-FFF2-40B4-BE49-F238E27FC236}">
                    <a16:creationId xmlns:a16="http://schemas.microsoft.com/office/drawing/2014/main" id="{271D03F6-D85B-EC41-803D-EFAA96DAE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541" y="2292995"/>
                <a:ext cx="52388" cy="4948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11D2D3D5-CF37-8945-8D0A-CBA0214240EA}"/>
              </a:ext>
            </a:extLst>
          </p:cNvPr>
          <p:cNvGrpSpPr/>
          <p:nvPr/>
        </p:nvGrpSpPr>
        <p:grpSpPr>
          <a:xfrm>
            <a:off x="7613882" y="2107963"/>
            <a:ext cx="3540395" cy="3733733"/>
            <a:chOff x="7619038" y="2102861"/>
            <a:chExt cx="3540395" cy="3733733"/>
          </a:xfrm>
        </p:grpSpPr>
        <p:sp>
          <p:nvSpPr>
            <p:cNvPr id="239" name="Line 426">
              <a:extLst>
                <a:ext uri="{FF2B5EF4-FFF2-40B4-BE49-F238E27FC236}">
                  <a16:creationId xmlns:a16="http://schemas.microsoft.com/office/drawing/2014/main" id="{DDAEB50C-98DD-DA43-B9C4-9AB7F9ED5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3016" y="2695257"/>
              <a:ext cx="227964" cy="174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1" name="Group 783">
              <a:extLst>
                <a:ext uri="{FF2B5EF4-FFF2-40B4-BE49-F238E27FC236}">
                  <a16:creationId xmlns:a16="http://schemas.microsoft.com/office/drawing/2014/main" id="{02FEAFB4-9831-B64A-9F54-92C532E8F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5854" y="2304274"/>
              <a:ext cx="298450" cy="464008"/>
              <a:chOff x="3130" y="3288"/>
              <a:chExt cx="410" cy="742"/>
            </a:xfrm>
          </p:grpSpPr>
          <p:sp>
            <p:nvSpPr>
              <p:cNvPr id="244" name="Line 270">
                <a:extLst>
                  <a:ext uri="{FF2B5EF4-FFF2-40B4-BE49-F238E27FC236}">
                    <a16:creationId xmlns:a16="http://schemas.microsoft.com/office/drawing/2014/main" id="{A9300902-94F3-8949-9A54-8B95986AC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Line 271">
                <a:extLst>
                  <a:ext uri="{FF2B5EF4-FFF2-40B4-BE49-F238E27FC236}">
                    <a16:creationId xmlns:a16="http://schemas.microsoft.com/office/drawing/2014/main" id="{B93F32E3-8690-BD4B-B848-94E1FAAB5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Line 272">
                <a:extLst>
                  <a:ext uri="{FF2B5EF4-FFF2-40B4-BE49-F238E27FC236}">
                    <a16:creationId xmlns:a16="http://schemas.microsoft.com/office/drawing/2014/main" id="{AB0BEDC3-F0F0-4E42-A55F-57AC0548D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Line 273">
                <a:extLst>
                  <a:ext uri="{FF2B5EF4-FFF2-40B4-BE49-F238E27FC236}">
                    <a16:creationId xmlns:a16="http://schemas.microsoft.com/office/drawing/2014/main" id="{3AF299DE-8F54-D84C-B398-5B3B44C53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Line 274">
                <a:extLst>
                  <a:ext uri="{FF2B5EF4-FFF2-40B4-BE49-F238E27FC236}">
                    <a16:creationId xmlns:a16="http://schemas.microsoft.com/office/drawing/2014/main" id="{C2005C3C-C4BA-FD44-A127-E5C4FE594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Line 275">
                <a:extLst>
                  <a:ext uri="{FF2B5EF4-FFF2-40B4-BE49-F238E27FC236}">
                    <a16:creationId xmlns:a16="http://schemas.microsoft.com/office/drawing/2014/main" id="{948DF918-9246-AF45-A55F-C5B743663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Line 276">
                <a:extLst>
                  <a:ext uri="{FF2B5EF4-FFF2-40B4-BE49-F238E27FC236}">
                    <a16:creationId xmlns:a16="http://schemas.microsoft.com/office/drawing/2014/main" id="{3D1534AB-9253-A140-B4C5-81F085C45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Line 277">
                <a:extLst>
                  <a:ext uri="{FF2B5EF4-FFF2-40B4-BE49-F238E27FC236}">
                    <a16:creationId xmlns:a16="http://schemas.microsoft.com/office/drawing/2014/main" id="{3BA377A2-6A51-F64B-AA8B-4FB90FAA7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Line 278">
                <a:extLst>
                  <a:ext uri="{FF2B5EF4-FFF2-40B4-BE49-F238E27FC236}">
                    <a16:creationId xmlns:a16="http://schemas.microsoft.com/office/drawing/2014/main" id="{FA310FA6-4B1E-0047-8066-8AF44673F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Line 279">
                <a:extLst>
                  <a:ext uri="{FF2B5EF4-FFF2-40B4-BE49-F238E27FC236}">
                    <a16:creationId xmlns:a16="http://schemas.microsoft.com/office/drawing/2014/main" id="{254B094E-F3D3-0F46-BF4E-A226644B0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Line 280">
                <a:extLst>
                  <a:ext uri="{FF2B5EF4-FFF2-40B4-BE49-F238E27FC236}">
                    <a16:creationId xmlns:a16="http://schemas.microsoft.com/office/drawing/2014/main" id="{9805319A-9CA5-7340-811A-8DBCB5A2B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Line 281">
                <a:extLst>
                  <a:ext uri="{FF2B5EF4-FFF2-40B4-BE49-F238E27FC236}">
                    <a16:creationId xmlns:a16="http://schemas.microsoft.com/office/drawing/2014/main" id="{6042C4DF-7427-904B-A064-26708AF48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Line 282">
                <a:extLst>
                  <a:ext uri="{FF2B5EF4-FFF2-40B4-BE49-F238E27FC236}">
                    <a16:creationId xmlns:a16="http://schemas.microsoft.com/office/drawing/2014/main" id="{21FF36A4-E56F-C94A-8E67-9A6E4DA84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Line 283">
                <a:extLst>
                  <a:ext uri="{FF2B5EF4-FFF2-40B4-BE49-F238E27FC236}">
                    <a16:creationId xmlns:a16="http://schemas.microsoft.com/office/drawing/2014/main" id="{C6A0831D-FA2C-E744-8FE0-FDFDDB5FD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Line 284">
                <a:extLst>
                  <a:ext uri="{FF2B5EF4-FFF2-40B4-BE49-F238E27FC236}">
                    <a16:creationId xmlns:a16="http://schemas.microsoft.com/office/drawing/2014/main" id="{65548550-729A-4849-9DC4-127F8FE86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1" name="Picture 777" descr="access_point_stylized_small">
              <a:extLst>
                <a:ext uri="{FF2B5EF4-FFF2-40B4-BE49-F238E27FC236}">
                  <a16:creationId xmlns:a16="http://schemas.microsoft.com/office/drawing/2014/main" id="{FA9A412B-D725-D449-8707-A3626DCB4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038" y="3856797"/>
              <a:ext cx="370169" cy="306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" name="Picture 780" descr="access_point_stylized_small">
              <a:extLst>
                <a:ext uri="{FF2B5EF4-FFF2-40B4-BE49-F238E27FC236}">
                  <a16:creationId xmlns:a16="http://schemas.microsoft.com/office/drawing/2014/main" id="{AC22920E-0555-BA45-9B6A-B76172153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766" y="5519130"/>
              <a:ext cx="380935" cy="31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DE035BC7-2762-3044-BE80-C91EC827E65C}"/>
                </a:ext>
              </a:extLst>
            </p:cNvPr>
            <p:cNvGrpSpPr/>
            <p:nvPr/>
          </p:nvGrpSpPr>
          <p:grpSpPr>
            <a:xfrm>
              <a:off x="9788714" y="4984881"/>
              <a:ext cx="393760" cy="218578"/>
              <a:chOff x="7493876" y="2774731"/>
              <a:chExt cx="1481958" cy="894622"/>
            </a:xfrm>
          </p:grpSpPr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BEE06200-7AF9-4A43-9447-2349DCBFF947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3340A80C-5091-6D49-89E5-375F02E9486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74" name="Group 473">
                <a:extLst>
                  <a:ext uri="{FF2B5EF4-FFF2-40B4-BE49-F238E27FC236}">
                    <a16:creationId xmlns:a16="http://schemas.microsoft.com/office/drawing/2014/main" id="{B2821126-95C5-B044-AEBC-BA333FAF6B2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75" name="Freeform 474">
                  <a:extLst>
                    <a:ext uri="{FF2B5EF4-FFF2-40B4-BE49-F238E27FC236}">
                      <a16:creationId xmlns:a16="http://schemas.microsoft.com/office/drawing/2014/main" id="{B76A81D4-5DC8-C241-B209-B819BC6D74F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Freeform 475">
                  <a:extLst>
                    <a:ext uri="{FF2B5EF4-FFF2-40B4-BE49-F238E27FC236}">
                      <a16:creationId xmlns:a16="http://schemas.microsoft.com/office/drawing/2014/main" id="{6F6ED06A-086C-754C-BE82-59E2830CF0D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Freeform 476">
                  <a:extLst>
                    <a:ext uri="{FF2B5EF4-FFF2-40B4-BE49-F238E27FC236}">
                      <a16:creationId xmlns:a16="http://schemas.microsoft.com/office/drawing/2014/main" id="{A32340AB-4CC3-5442-987B-A47EF2040F1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Freeform 477">
                  <a:extLst>
                    <a:ext uri="{FF2B5EF4-FFF2-40B4-BE49-F238E27FC236}">
                      <a16:creationId xmlns:a16="http://schemas.microsoft.com/office/drawing/2014/main" id="{AC0AB71B-FD2B-9C4A-AE22-B586FC33568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60B6F784-668B-5D4B-A622-66CCE6350B84}"/>
                </a:ext>
              </a:extLst>
            </p:cNvPr>
            <p:cNvGrpSpPr/>
            <p:nvPr/>
          </p:nvGrpSpPr>
          <p:grpSpPr>
            <a:xfrm>
              <a:off x="9854521" y="5333935"/>
              <a:ext cx="309740" cy="190838"/>
              <a:chOff x="3668110" y="2448910"/>
              <a:chExt cx="3794234" cy="2165130"/>
            </a:xfrm>
          </p:grpSpPr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275B9F34-60F1-4A43-AAD4-D58802DAAC8F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" name="Freeform 521">
                <a:extLst>
                  <a:ext uri="{FF2B5EF4-FFF2-40B4-BE49-F238E27FC236}">
                    <a16:creationId xmlns:a16="http://schemas.microsoft.com/office/drawing/2014/main" id="{778A1510-2C69-F848-B6B3-6C73FF163690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85BFF772-B3A6-F548-BDE0-8AEB95F33FBE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524" name="Freeform 523">
                  <a:extLst>
                    <a:ext uri="{FF2B5EF4-FFF2-40B4-BE49-F238E27FC236}">
                      <a16:creationId xmlns:a16="http://schemas.microsoft.com/office/drawing/2014/main" id="{B37A32DB-8119-5447-A58C-87AD1FDF0EB7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Freeform 524">
                  <a:extLst>
                    <a:ext uri="{FF2B5EF4-FFF2-40B4-BE49-F238E27FC236}">
                      <a16:creationId xmlns:a16="http://schemas.microsoft.com/office/drawing/2014/main" id="{58EF4D92-6D83-864D-92A9-A1264053688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Freeform 525">
                  <a:extLst>
                    <a:ext uri="{FF2B5EF4-FFF2-40B4-BE49-F238E27FC236}">
                      <a16:creationId xmlns:a16="http://schemas.microsoft.com/office/drawing/2014/main" id="{79E03014-7882-0546-B7FE-50715AB53593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Freeform 526">
                  <a:extLst>
                    <a:ext uri="{FF2B5EF4-FFF2-40B4-BE49-F238E27FC236}">
                      <a16:creationId xmlns:a16="http://schemas.microsoft.com/office/drawing/2014/main" id="{530508B2-B7B9-B347-8151-5F7967C6BEDA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11A03BFE-097D-3B42-AA2B-11FFEA70FF5B}"/>
                </a:ext>
              </a:extLst>
            </p:cNvPr>
            <p:cNvGrpSpPr/>
            <p:nvPr/>
          </p:nvGrpSpPr>
          <p:grpSpPr>
            <a:xfrm>
              <a:off x="8681775" y="4962318"/>
              <a:ext cx="393760" cy="218578"/>
              <a:chOff x="7493876" y="2774731"/>
              <a:chExt cx="1481958" cy="894622"/>
            </a:xfrm>
          </p:grpSpPr>
          <p:sp>
            <p:nvSpPr>
              <p:cNvPr id="480" name="Freeform 479">
                <a:extLst>
                  <a:ext uri="{FF2B5EF4-FFF2-40B4-BE49-F238E27FC236}">
                    <a16:creationId xmlns:a16="http://schemas.microsoft.com/office/drawing/2014/main" id="{89B10910-D4AF-3246-860A-25F1D908938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F9BAB47F-DDD3-BE44-9A9E-FC2F6705193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753018A5-48AB-6D40-BB99-E6281192F8D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83" name="Freeform 482">
                  <a:extLst>
                    <a:ext uri="{FF2B5EF4-FFF2-40B4-BE49-F238E27FC236}">
                      <a16:creationId xmlns:a16="http://schemas.microsoft.com/office/drawing/2014/main" id="{BD7DB5A0-40AC-504F-93F8-89A5617E2AE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Freeform 483">
                  <a:extLst>
                    <a:ext uri="{FF2B5EF4-FFF2-40B4-BE49-F238E27FC236}">
                      <a16:creationId xmlns:a16="http://schemas.microsoft.com/office/drawing/2014/main" id="{DBEBB83D-40BF-8849-BAAA-59AB22EA085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Freeform 484">
                  <a:extLst>
                    <a:ext uri="{FF2B5EF4-FFF2-40B4-BE49-F238E27FC236}">
                      <a16:creationId xmlns:a16="http://schemas.microsoft.com/office/drawing/2014/main" id="{18930CC0-2525-0C49-9555-463122A4FBB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485">
                  <a:extLst>
                    <a:ext uri="{FF2B5EF4-FFF2-40B4-BE49-F238E27FC236}">
                      <a16:creationId xmlns:a16="http://schemas.microsoft.com/office/drawing/2014/main" id="{0C651989-7B8A-F043-A1B6-F47D8764FCE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9" name="Group 528">
              <a:extLst>
                <a:ext uri="{FF2B5EF4-FFF2-40B4-BE49-F238E27FC236}">
                  <a16:creationId xmlns:a16="http://schemas.microsoft.com/office/drawing/2014/main" id="{DE45D3AB-47E3-364E-81D6-324D69CE101C}"/>
                </a:ext>
              </a:extLst>
            </p:cNvPr>
            <p:cNvGrpSpPr/>
            <p:nvPr/>
          </p:nvGrpSpPr>
          <p:grpSpPr>
            <a:xfrm>
              <a:off x="8316676" y="5189331"/>
              <a:ext cx="309740" cy="190838"/>
              <a:chOff x="3668110" y="2448910"/>
              <a:chExt cx="3794234" cy="2165130"/>
            </a:xfrm>
          </p:grpSpPr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72425686-3D93-0646-A923-6ADF75485CDC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Freeform 530">
                <a:extLst>
                  <a:ext uri="{FF2B5EF4-FFF2-40B4-BE49-F238E27FC236}">
                    <a16:creationId xmlns:a16="http://schemas.microsoft.com/office/drawing/2014/main" id="{6ADFF160-CF04-7049-A6D4-1C789FDD39AE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32" name="Group 531">
                <a:extLst>
                  <a:ext uri="{FF2B5EF4-FFF2-40B4-BE49-F238E27FC236}">
                    <a16:creationId xmlns:a16="http://schemas.microsoft.com/office/drawing/2014/main" id="{AFDD9D33-8D17-F840-A9A5-3807DD3BA314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533" name="Freeform 532">
                  <a:extLst>
                    <a:ext uri="{FF2B5EF4-FFF2-40B4-BE49-F238E27FC236}">
                      <a16:creationId xmlns:a16="http://schemas.microsoft.com/office/drawing/2014/main" id="{3AF3452D-972F-6944-8123-ECA4288786DF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Freeform 533">
                  <a:extLst>
                    <a:ext uri="{FF2B5EF4-FFF2-40B4-BE49-F238E27FC236}">
                      <a16:creationId xmlns:a16="http://schemas.microsoft.com/office/drawing/2014/main" id="{BA43E42C-CD9B-1744-BEEC-9E664114AC8E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Freeform 534">
                  <a:extLst>
                    <a:ext uri="{FF2B5EF4-FFF2-40B4-BE49-F238E27FC236}">
                      <a16:creationId xmlns:a16="http://schemas.microsoft.com/office/drawing/2014/main" id="{42EF7BB0-4257-F646-805E-AFBA92B62F9D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Freeform 535">
                  <a:extLst>
                    <a:ext uri="{FF2B5EF4-FFF2-40B4-BE49-F238E27FC236}">
                      <a16:creationId xmlns:a16="http://schemas.microsoft.com/office/drawing/2014/main" id="{95AEC175-56C0-C14B-9DC5-693400B124AB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CBD7A282-C22D-714A-88F1-C7D4EDD107F8}"/>
                </a:ext>
              </a:extLst>
            </p:cNvPr>
            <p:cNvGrpSpPr/>
            <p:nvPr/>
          </p:nvGrpSpPr>
          <p:grpSpPr>
            <a:xfrm>
              <a:off x="8444983" y="2807207"/>
              <a:ext cx="353678" cy="168275"/>
              <a:chOff x="7493876" y="2774731"/>
              <a:chExt cx="1481958" cy="894622"/>
            </a:xfrm>
          </p:grpSpPr>
          <p:sp>
            <p:nvSpPr>
              <p:cNvPr id="408" name="Freeform 407">
                <a:extLst>
                  <a:ext uri="{FF2B5EF4-FFF2-40B4-BE49-F238E27FC236}">
                    <a16:creationId xmlns:a16="http://schemas.microsoft.com/office/drawing/2014/main" id="{3C206862-9269-EE48-877D-EE261101A44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9B69A2C6-F31C-E749-B77A-1818B15E1B3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08BE9AB8-F5DA-4D4A-9621-9AB05D691F0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56E730F0-5BB3-6446-9D5B-82D51B9EDAF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Freeform 411">
                  <a:extLst>
                    <a:ext uri="{FF2B5EF4-FFF2-40B4-BE49-F238E27FC236}">
                      <a16:creationId xmlns:a16="http://schemas.microsoft.com/office/drawing/2014/main" id="{5BA37E27-2FC6-BA43-8A97-14171CB51FD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Freeform 412">
                  <a:extLst>
                    <a:ext uri="{FF2B5EF4-FFF2-40B4-BE49-F238E27FC236}">
                      <a16:creationId xmlns:a16="http://schemas.microsoft.com/office/drawing/2014/main" id="{CCB37CB3-304F-6144-85D0-8B420BDD088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Freeform 413">
                  <a:extLst>
                    <a:ext uri="{FF2B5EF4-FFF2-40B4-BE49-F238E27FC236}">
                      <a16:creationId xmlns:a16="http://schemas.microsoft.com/office/drawing/2014/main" id="{BD0CA8E5-A033-834A-A402-E2EFB2FBBFC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F0DE4078-0801-A244-9A82-F7502B8B24A0}"/>
                </a:ext>
              </a:extLst>
            </p:cNvPr>
            <p:cNvGrpSpPr/>
            <p:nvPr/>
          </p:nvGrpSpPr>
          <p:grpSpPr>
            <a:xfrm>
              <a:off x="8055226" y="3960892"/>
              <a:ext cx="354986" cy="175668"/>
              <a:chOff x="7493876" y="2774731"/>
              <a:chExt cx="1481958" cy="894622"/>
            </a:xfrm>
          </p:grpSpPr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EA784F43-D793-4342-92F3-EBC3632212A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5841943-4184-5D4E-AAD4-8FEAC9D7330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23FBC748-DCBA-AA41-A6F7-895374D50CD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9" name="Freeform 418">
                  <a:extLst>
                    <a:ext uri="{FF2B5EF4-FFF2-40B4-BE49-F238E27FC236}">
                      <a16:creationId xmlns:a16="http://schemas.microsoft.com/office/drawing/2014/main" id="{96DA1F2B-2063-8C40-BF46-086C20D317A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Freeform 419">
                  <a:extLst>
                    <a:ext uri="{FF2B5EF4-FFF2-40B4-BE49-F238E27FC236}">
                      <a16:creationId xmlns:a16="http://schemas.microsoft.com/office/drawing/2014/main" id="{8A1EF987-02EE-DA4D-8224-02537D5034D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Freeform 420">
                  <a:extLst>
                    <a:ext uri="{FF2B5EF4-FFF2-40B4-BE49-F238E27FC236}">
                      <a16:creationId xmlns:a16="http://schemas.microsoft.com/office/drawing/2014/main" id="{1FC5854A-AF8F-6841-92AD-B18DDAF1E99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Freeform 421">
                  <a:extLst>
                    <a:ext uri="{FF2B5EF4-FFF2-40B4-BE49-F238E27FC236}">
                      <a16:creationId xmlns:a16="http://schemas.microsoft.com/office/drawing/2014/main" id="{A510FA68-BEB6-B54A-A1D4-984168F8571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52B7B73B-1125-084D-8669-C68CC371DDC6}"/>
                </a:ext>
              </a:extLst>
            </p:cNvPr>
            <p:cNvGrpSpPr/>
            <p:nvPr/>
          </p:nvGrpSpPr>
          <p:grpSpPr>
            <a:xfrm>
              <a:off x="10889241" y="3596263"/>
              <a:ext cx="170989" cy="97052"/>
              <a:chOff x="7493876" y="2774731"/>
              <a:chExt cx="1481958" cy="894622"/>
            </a:xfrm>
          </p:grpSpPr>
          <p:sp>
            <p:nvSpPr>
              <p:cNvPr id="456" name="Freeform 455">
                <a:extLst>
                  <a:ext uri="{FF2B5EF4-FFF2-40B4-BE49-F238E27FC236}">
                    <a16:creationId xmlns:a16="http://schemas.microsoft.com/office/drawing/2014/main" id="{3196A4F9-B139-4D4B-B210-0318216604F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1D1C7F3A-BE45-014B-AF9C-58CA77DA029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id="{83DFFE47-64E8-F54C-8ABC-E896DA957F0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9" name="Freeform 458">
                  <a:extLst>
                    <a:ext uri="{FF2B5EF4-FFF2-40B4-BE49-F238E27FC236}">
                      <a16:creationId xmlns:a16="http://schemas.microsoft.com/office/drawing/2014/main" id="{2A9F0EE2-8F99-EB4D-9331-7AE3BDCBE9C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Freeform 459">
                  <a:extLst>
                    <a:ext uri="{FF2B5EF4-FFF2-40B4-BE49-F238E27FC236}">
                      <a16:creationId xmlns:a16="http://schemas.microsoft.com/office/drawing/2014/main" id="{2E314A90-8DB8-2A49-8BB6-D51C2DAE9CF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7D8C0277-204E-2B4D-B954-94739B9DE72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69955D3C-6D1B-EA40-8228-73DF01564152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E166183D-5423-4E4A-AD63-A361EDE184C0}"/>
                </a:ext>
              </a:extLst>
            </p:cNvPr>
            <p:cNvGrpSpPr/>
            <p:nvPr/>
          </p:nvGrpSpPr>
          <p:grpSpPr>
            <a:xfrm>
              <a:off x="10415765" y="3491036"/>
              <a:ext cx="353678" cy="198344"/>
              <a:chOff x="7493876" y="2774731"/>
              <a:chExt cx="1481958" cy="894622"/>
            </a:xfrm>
          </p:grpSpPr>
          <p:sp>
            <p:nvSpPr>
              <p:cNvPr id="616" name="Freeform 615">
                <a:extLst>
                  <a:ext uri="{FF2B5EF4-FFF2-40B4-BE49-F238E27FC236}">
                    <a16:creationId xmlns:a16="http://schemas.microsoft.com/office/drawing/2014/main" id="{8470D159-2329-7F46-9191-000B96A32C7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825BDAE5-F4DB-9148-9BC8-0F6F2D1E653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618" name="Group 617">
                <a:extLst>
                  <a:ext uri="{FF2B5EF4-FFF2-40B4-BE49-F238E27FC236}">
                    <a16:creationId xmlns:a16="http://schemas.microsoft.com/office/drawing/2014/main" id="{237F0420-A845-064A-97A2-458F63D673C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19" name="Freeform 618">
                  <a:extLst>
                    <a:ext uri="{FF2B5EF4-FFF2-40B4-BE49-F238E27FC236}">
                      <a16:creationId xmlns:a16="http://schemas.microsoft.com/office/drawing/2014/main" id="{D11109B9-8A56-A945-BA04-5A564B10300A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Freeform 619">
                  <a:extLst>
                    <a:ext uri="{FF2B5EF4-FFF2-40B4-BE49-F238E27FC236}">
                      <a16:creationId xmlns:a16="http://schemas.microsoft.com/office/drawing/2014/main" id="{170AB2AC-06DB-034E-A5C4-0C8F62E3BE4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620">
                  <a:extLst>
                    <a:ext uri="{FF2B5EF4-FFF2-40B4-BE49-F238E27FC236}">
                      <a16:creationId xmlns:a16="http://schemas.microsoft.com/office/drawing/2014/main" id="{E41AEAC2-F85C-4A4E-B0B9-D5C02217D60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621">
                  <a:extLst>
                    <a:ext uri="{FF2B5EF4-FFF2-40B4-BE49-F238E27FC236}">
                      <a16:creationId xmlns:a16="http://schemas.microsoft.com/office/drawing/2014/main" id="{7955A7EE-741F-9740-8344-A2BC817675A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C471E59B-7A0B-AE4F-95D6-F76514D2D55A}"/>
                </a:ext>
              </a:extLst>
            </p:cNvPr>
            <p:cNvGrpSpPr/>
            <p:nvPr/>
          </p:nvGrpSpPr>
          <p:grpSpPr>
            <a:xfrm>
              <a:off x="9953880" y="2197190"/>
              <a:ext cx="353678" cy="198344"/>
              <a:chOff x="7493876" y="2774731"/>
              <a:chExt cx="1481958" cy="894622"/>
            </a:xfrm>
          </p:grpSpPr>
          <p:sp>
            <p:nvSpPr>
              <p:cNvPr id="578" name="Freeform 577">
                <a:extLst>
                  <a:ext uri="{FF2B5EF4-FFF2-40B4-BE49-F238E27FC236}">
                    <a16:creationId xmlns:a16="http://schemas.microsoft.com/office/drawing/2014/main" id="{8CD016E7-5480-8E4E-94F7-201A1C6046D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593A573C-B6D6-684E-BA73-8F7F7FA8D57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2C09AC60-D16C-A948-B25E-01CF60EAAD7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81" name="Freeform 580">
                  <a:extLst>
                    <a:ext uri="{FF2B5EF4-FFF2-40B4-BE49-F238E27FC236}">
                      <a16:creationId xmlns:a16="http://schemas.microsoft.com/office/drawing/2014/main" id="{D9A85682-B6A6-2344-B24D-66A792630B3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Freeform 581">
                  <a:extLst>
                    <a:ext uri="{FF2B5EF4-FFF2-40B4-BE49-F238E27FC236}">
                      <a16:creationId xmlns:a16="http://schemas.microsoft.com/office/drawing/2014/main" id="{52EBCF47-0621-B64C-B884-20683D14D92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3" name="Freeform 582">
                  <a:extLst>
                    <a:ext uri="{FF2B5EF4-FFF2-40B4-BE49-F238E27FC236}">
                      <a16:creationId xmlns:a16="http://schemas.microsoft.com/office/drawing/2014/main" id="{83AAD1CC-D818-A245-9CF9-C4877A62A5D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Freeform 583">
                  <a:extLst>
                    <a:ext uri="{FF2B5EF4-FFF2-40B4-BE49-F238E27FC236}">
                      <a16:creationId xmlns:a16="http://schemas.microsoft.com/office/drawing/2014/main" id="{51F55DD1-3A8F-0242-A470-690BE99AC68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7BF36121-B4F6-2447-9F5B-F29B627F3B2A}"/>
                </a:ext>
              </a:extLst>
            </p:cNvPr>
            <p:cNvGrpSpPr/>
            <p:nvPr/>
          </p:nvGrpSpPr>
          <p:grpSpPr>
            <a:xfrm>
              <a:off x="10532370" y="2608265"/>
              <a:ext cx="353678" cy="198344"/>
              <a:chOff x="7493876" y="2774731"/>
              <a:chExt cx="1481958" cy="894622"/>
            </a:xfrm>
          </p:grpSpPr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D13949CD-BE6A-5744-98EE-61BE5EE60D4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F3651F16-DD17-4D47-9A8D-8EFA601CA85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10CA9012-91B2-A449-8A2E-65BA6061B48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97" name="Freeform 596">
                  <a:extLst>
                    <a:ext uri="{FF2B5EF4-FFF2-40B4-BE49-F238E27FC236}">
                      <a16:creationId xmlns:a16="http://schemas.microsoft.com/office/drawing/2014/main" id="{964BBEA0-D220-6747-850B-459388ABF25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8" name="Freeform 597">
                  <a:extLst>
                    <a:ext uri="{FF2B5EF4-FFF2-40B4-BE49-F238E27FC236}">
                      <a16:creationId xmlns:a16="http://schemas.microsoft.com/office/drawing/2014/main" id="{ADEC5ED7-ED4C-584D-AB78-AA02A93E946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Freeform 598">
                  <a:extLst>
                    <a:ext uri="{FF2B5EF4-FFF2-40B4-BE49-F238E27FC236}">
                      <a16:creationId xmlns:a16="http://schemas.microsoft.com/office/drawing/2014/main" id="{F45598BF-44BC-354D-9020-97A874C585B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0" name="Freeform 599">
                  <a:extLst>
                    <a:ext uri="{FF2B5EF4-FFF2-40B4-BE49-F238E27FC236}">
                      <a16:creationId xmlns:a16="http://schemas.microsoft.com/office/drawing/2014/main" id="{3A2BDF5D-2CA0-2145-8059-D8F121D4D32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187A607B-CA61-BE46-8032-8E34596E7689}"/>
                </a:ext>
              </a:extLst>
            </p:cNvPr>
            <p:cNvGrpSpPr/>
            <p:nvPr/>
          </p:nvGrpSpPr>
          <p:grpSpPr>
            <a:xfrm>
              <a:off x="10648981" y="2102861"/>
              <a:ext cx="353678" cy="198344"/>
              <a:chOff x="7493876" y="2774731"/>
              <a:chExt cx="1481958" cy="894622"/>
            </a:xfrm>
          </p:grpSpPr>
          <p:sp>
            <p:nvSpPr>
              <p:cNvPr id="602" name="Freeform 601">
                <a:extLst>
                  <a:ext uri="{FF2B5EF4-FFF2-40B4-BE49-F238E27FC236}">
                    <a16:creationId xmlns:a16="http://schemas.microsoft.com/office/drawing/2014/main" id="{EB8C3753-6F83-F64B-9439-656B124AA3B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F476EE06-2893-8D4D-AF54-92697A0FE8A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604" name="Group 603">
                <a:extLst>
                  <a:ext uri="{FF2B5EF4-FFF2-40B4-BE49-F238E27FC236}">
                    <a16:creationId xmlns:a16="http://schemas.microsoft.com/office/drawing/2014/main" id="{5DED3EC9-29B0-8D48-BC37-13731DFE683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05" name="Freeform 604">
                  <a:extLst>
                    <a:ext uri="{FF2B5EF4-FFF2-40B4-BE49-F238E27FC236}">
                      <a16:creationId xmlns:a16="http://schemas.microsoft.com/office/drawing/2014/main" id="{D08D678C-613A-3543-B832-EE51616C693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6" name="Freeform 605">
                  <a:extLst>
                    <a:ext uri="{FF2B5EF4-FFF2-40B4-BE49-F238E27FC236}">
                      <a16:creationId xmlns:a16="http://schemas.microsoft.com/office/drawing/2014/main" id="{9EB7819C-4684-3347-AA14-421D743ECB94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7" name="Freeform 606">
                  <a:extLst>
                    <a:ext uri="{FF2B5EF4-FFF2-40B4-BE49-F238E27FC236}">
                      <a16:creationId xmlns:a16="http://schemas.microsoft.com/office/drawing/2014/main" id="{F23E654E-4CEA-E346-A508-15310ABC704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8" name="Freeform 607">
                  <a:extLst>
                    <a:ext uri="{FF2B5EF4-FFF2-40B4-BE49-F238E27FC236}">
                      <a16:creationId xmlns:a16="http://schemas.microsoft.com/office/drawing/2014/main" id="{EF443A10-9F41-BB4D-8E65-E94AEE09BDA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7CCD8656-0FD3-B844-BC6C-33CE0577598D}"/>
                </a:ext>
              </a:extLst>
            </p:cNvPr>
            <p:cNvGrpSpPr/>
            <p:nvPr/>
          </p:nvGrpSpPr>
          <p:grpSpPr>
            <a:xfrm>
              <a:off x="9103944" y="3951522"/>
              <a:ext cx="367224" cy="240304"/>
              <a:chOff x="7493876" y="2774731"/>
              <a:chExt cx="1481958" cy="894622"/>
            </a:xfrm>
          </p:grpSpPr>
          <p:sp>
            <p:nvSpPr>
              <p:cNvPr id="555" name="Freeform 554">
                <a:extLst>
                  <a:ext uri="{FF2B5EF4-FFF2-40B4-BE49-F238E27FC236}">
                    <a16:creationId xmlns:a16="http://schemas.microsoft.com/office/drawing/2014/main" id="{7CF4B187-63BE-654E-852A-09C69503C97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3B5270E4-3067-1643-B96C-CE5CEE09747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3BECC0F9-CE1F-254B-B04F-1EAA89C59C9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58" name="Freeform 557">
                  <a:extLst>
                    <a:ext uri="{FF2B5EF4-FFF2-40B4-BE49-F238E27FC236}">
                      <a16:creationId xmlns:a16="http://schemas.microsoft.com/office/drawing/2014/main" id="{7C55C6EE-4672-4F4F-A2F8-2821804F594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9" name="Freeform 558">
                  <a:extLst>
                    <a:ext uri="{FF2B5EF4-FFF2-40B4-BE49-F238E27FC236}">
                      <a16:creationId xmlns:a16="http://schemas.microsoft.com/office/drawing/2014/main" id="{C3B242E2-FAA3-F340-B7F0-35D87BB6BAA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0" name="Freeform 559">
                  <a:extLst>
                    <a:ext uri="{FF2B5EF4-FFF2-40B4-BE49-F238E27FC236}">
                      <a16:creationId xmlns:a16="http://schemas.microsoft.com/office/drawing/2014/main" id="{87ED7762-177B-454C-AA37-EB518D75B66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1" name="Freeform 560">
                  <a:extLst>
                    <a:ext uri="{FF2B5EF4-FFF2-40B4-BE49-F238E27FC236}">
                      <a16:creationId xmlns:a16="http://schemas.microsoft.com/office/drawing/2014/main" id="{AD88A8A1-4E2B-154E-845D-5419478A1D2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1A0C1583-3B4A-E44D-BB19-B20517502EBD}"/>
                </a:ext>
              </a:extLst>
            </p:cNvPr>
            <p:cNvGrpSpPr/>
            <p:nvPr/>
          </p:nvGrpSpPr>
          <p:grpSpPr>
            <a:xfrm>
              <a:off x="9985282" y="2656463"/>
              <a:ext cx="353678" cy="198344"/>
              <a:chOff x="7493876" y="2774731"/>
              <a:chExt cx="1481958" cy="894622"/>
            </a:xfrm>
          </p:grpSpPr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196997C3-A7DB-5041-AC08-10F980FB77E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5F84A336-003F-D045-8717-1066774A69E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FF876992-AF96-3545-9CEA-A02174E11510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89" name="Freeform 588">
                  <a:extLst>
                    <a:ext uri="{FF2B5EF4-FFF2-40B4-BE49-F238E27FC236}">
                      <a16:creationId xmlns:a16="http://schemas.microsoft.com/office/drawing/2014/main" id="{668E6E88-4A46-6C47-A59A-CB9D07441C1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Freeform 589">
                  <a:extLst>
                    <a:ext uri="{FF2B5EF4-FFF2-40B4-BE49-F238E27FC236}">
                      <a16:creationId xmlns:a16="http://schemas.microsoft.com/office/drawing/2014/main" id="{C179B4BA-1D8B-E542-8032-CCB2C08DB97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1" name="Freeform 590">
                  <a:extLst>
                    <a:ext uri="{FF2B5EF4-FFF2-40B4-BE49-F238E27FC236}">
                      <a16:creationId xmlns:a16="http://schemas.microsoft.com/office/drawing/2014/main" id="{DCACB29E-ABE8-BA42-AD55-DAF519C17BE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Freeform 591">
                  <a:extLst>
                    <a:ext uri="{FF2B5EF4-FFF2-40B4-BE49-F238E27FC236}">
                      <a16:creationId xmlns:a16="http://schemas.microsoft.com/office/drawing/2014/main" id="{FD35A0ED-997C-6D46-9D96-FA8D4339826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158E5A4C-7065-8643-BDC2-3A235B56FEA4}"/>
                </a:ext>
              </a:extLst>
            </p:cNvPr>
            <p:cNvGrpSpPr/>
            <p:nvPr/>
          </p:nvGrpSpPr>
          <p:grpSpPr>
            <a:xfrm>
              <a:off x="9502294" y="3388930"/>
              <a:ext cx="367224" cy="240304"/>
              <a:chOff x="7493876" y="2774731"/>
              <a:chExt cx="1481958" cy="894622"/>
            </a:xfrm>
          </p:grpSpPr>
          <p:sp>
            <p:nvSpPr>
              <p:cNvPr id="539" name="Freeform 538">
                <a:extLst>
                  <a:ext uri="{FF2B5EF4-FFF2-40B4-BE49-F238E27FC236}">
                    <a16:creationId xmlns:a16="http://schemas.microsoft.com/office/drawing/2014/main" id="{CA8EFAEE-3EA1-2A49-A68E-588F301B692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7A05A3F9-D6B9-D14C-83C8-6C79F0B6B2C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8AAC1FAD-B7BA-744A-8599-5670C6B0E77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42" name="Freeform 541">
                  <a:extLst>
                    <a:ext uri="{FF2B5EF4-FFF2-40B4-BE49-F238E27FC236}">
                      <a16:creationId xmlns:a16="http://schemas.microsoft.com/office/drawing/2014/main" id="{A016DA82-50DC-224C-84FF-C492EDE01BC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3" name="Freeform 542">
                  <a:extLst>
                    <a:ext uri="{FF2B5EF4-FFF2-40B4-BE49-F238E27FC236}">
                      <a16:creationId xmlns:a16="http://schemas.microsoft.com/office/drawing/2014/main" id="{3D2D51D6-0AC0-9D43-A55C-E94B7DCA77F2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4" name="Freeform 543">
                  <a:extLst>
                    <a:ext uri="{FF2B5EF4-FFF2-40B4-BE49-F238E27FC236}">
                      <a16:creationId xmlns:a16="http://schemas.microsoft.com/office/drawing/2014/main" id="{76C27F31-4CE4-1242-9801-166D4F66B5E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Freeform 544">
                  <a:extLst>
                    <a:ext uri="{FF2B5EF4-FFF2-40B4-BE49-F238E27FC236}">
                      <a16:creationId xmlns:a16="http://schemas.microsoft.com/office/drawing/2014/main" id="{9BC7E87F-2555-8D4C-80CB-0E2F5F4BB0F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4DAC2AB4-F1E4-D740-A4AF-07EE55303854}"/>
                </a:ext>
              </a:extLst>
            </p:cNvPr>
            <p:cNvGrpSpPr/>
            <p:nvPr/>
          </p:nvGrpSpPr>
          <p:grpSpPr>
            <a:xfrm>
              <a:off x="9606710" y="3994661"/>
              <a:ext cx="367224" cy="240304"/>
              <a:chOff x="7493876" y="2774731"/>
              <a:chExt cx="1481958" cy="894622"/>
            </a:xfrm>
          </p:grpSpPr>
          <p:sp>
            <p:nvSpPr>
              <p:cNvPr id="547" name="Freeform 546">
                <a:extLst>
                  <a:ext uri="{FF2B5EF4-FFF2-40B4-BE49-F238E27FC236}">
                    <a16:creationId xmlns:a16="http://schemas.microsoft.com/office/drawing/2014/main" id="{23E59006-14B9-C64E-A05E-0BD7C00C4A6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2AD17789-C54D-4948-95E6-741F42B1FB2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278D7FE0-D307-E941-967D-E4145732CEE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50" name="Freeform 549">
                  <a:extLst>
                    <a:ext uri="{FF2B5EF4-FFF2-40B4-BE49-F238E27FC236}">
                      <a16:creationId xmlns:a16="http://schemas.microsoft.com/office/drawing/2014/main" id="{1ADC6420-4AC2-F544-B940-D0A18615CA5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1" name="Freeform 550">
                  <a:extLst>
                    <a:ext uri="{FF2B5EF4-FFF2-40B4-BE49-F238E27FC236}">
                      <a16:creationId xmlns:a16="http://schemas.microsoft.com/office/drawing/2014/main" id="{223E40C5-E2E3-3B42-A86A-26D2D130B73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Freeform 551">
                  <a:extLst>
                    <a:ext uri="{FF2B5EF4-FFF2-40B4-BE49-F238E27FC236}">
                      <a16:creationId xmlns:a16="http://schemas.microsoft.com/office/drawing/2014/main" id="{C6AA2152-8609-214A-AE62-E7DFD1A9E72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Freeform 552">
                  <a:extLst>
                    <a:ext uri="{FF2B5EF4-FFF2-40B4-BE49-F238E27FC236}">
                      <a16:creationId xmlns:a16="http://schemas.microsoft.com/office/drawing/2014/main" id="{7CB5E54A-6719-9747-80B7-8D19331BE78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EA34A94C-D92D-084C-BFEA-F4C8DF0AD275}"/>
                </a:ext>
              </a:extLst>
            </p:cNvPr>
            <p:cNvGrpSpPr/>
            <p:nvPr/>
          </p:nvGrpSpPr>
          <p:grpSpPr>
            <a:xfrm>
              <a:off x="10380415" y="3987223"/>
              <a:ext cx="353678" cy="198344"/>
              <a:chOff x="7493876" y="2774731"/>
              <a:chExt cx="1481958" cy="894622"/>
            </a:xfrm>
          </p:grpSpPr>
          <p:sp>
            <p:nvSpPr>
              <p:cNvPr id="624" name="Freeform 623">
                <a:extLst>
                  <a:ext uri="{FF2B5EF4-FFF2-40B4-BE49-F238E27FC236}">
                    <a16:creationId xmlns:a16="http://schemas.microsoft.com/office/drawing/2014/main" id="{E1E1C6E8-4D60-7F43-BB0E-6D883F10D4A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50975E36-0C2A-6844-A407-23F033DB4BD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626" name="Group 625">
                <a:extLst>
                  <a:ext uri="{FF2B5EF4-FFF2-40B4-BE49-F238E27FC236}">
                    <a16:creationId xmlns:a16="http://schemas.microsoft.com/office/drawing/2014/main" id="{3F7EBA29-30EF-C741-94EE-735398C6CFA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27" name="Freeform 626">
                  <a:extLst>
                    <a:ext uri="{FF2B5EF4-FFF2-40B4-BE49-F238E27FC236}">
                      <a16:creationId xmlns:a16="http://schemas.microsoft.com/office/drawing/2014/main" id="{B3AD45B5-1F4B-FF4A-843D-9D062939267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627">
                  <a:extLst>
                    <a:ext uri="{FF2B5EF4-FFF2-40B4-BE49-F238E27FC236}">
                      <a16:creationId xmlns:a16="http://schemas.microsoft.com/office/drawing/2014/main" id="{A6F160FF-CBBD-9147-8D0B-92A36BEBF8A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628">
                  <a:extLst>
                    <a:ext uri="{FF2B5EF4-FFF2-40B4-BE49-F238E27FC236}">
                      <a16:creationId xmlns:a16="http://schemas.microsoft.com/office/drawing/2014/main" id="{421F3589-EC70-074A-903F-D618ED6F789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629">
                  <a:extLst>
                    <a:ext uri="{FF2B5EF4-FFF2-40B4-BE49-F238E27FC236}">
                      <a16:creationId xmlns:a16="http://schemas.microsoft.com/office/drawing/2014/main" id="{CEC8DEB8-8E24-2948-9AF6-0F3EF908CD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A8C4B740-B92E-8942-8EF4-347710C32F2C}"/>
                </a:ext>
              </a:extLst>
            </p:cNvPr>
            <p:cNvGrpSpPr/>
            <p:nvPr/>
          </p:nvGrpSpPr>
          <p:grpSpPr>
            <a:xfrm>
              <a:off x="9253049" y="4770584"/>
              <a:ext cx="393760" cy="218578"/>
              <a:chOff x="7493876" y="2774731"/>
              <a:chExt cx="1481958" cy="894622"/>
            </a:xfrm>
          </p:grpSpPr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71A9C1C2-E4A0-D74C-8C05-2AD307E7B3E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0F366A03-D9E7-9F45-99D3-1CAC10EE2C7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10CB8A50-A713-2549-9F44-B792D2C30CA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67" name="Freeform 466">
                  <a:extLst>
                    <a:ext uri="{FF2B5EF4-FFF2-40B4-BE49-F238E27FC236}">
                      <a16:creationId xmlns:a16="http://schemas.microsoft.com/office/drawing/2014/main" id="{DC4E3153-8354-1145-82FC-C287EF5FE6C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Freeform 467">
                  <a:extLst>
                    <a:ext uri="{FF2B5EF4-FFF2-40B4-BE49-F238E27FC236}">
                      <a16:creationId xmlns:a16="http://schemas.microsoft.com/office/drawing/2014/main" id="{99B3C81B-87BA-1A4F-BCAD-DF0EF9C582C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Freeform 468">
                  <a:extLst>
                    <a:ext uri="{FF2B5EF4-FFF2-40B4-BE49-F238E27FC236}">
                      <a16:creationId xmlns:a16="http://schemas.microsoft.com/office/drawing/2014/main" id="{DEEA64E4-A29A-E742-B32E-C111E6BF422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Freeform 469">
                  <a:extLst>
                    <a:ext uri="{FF2B5EF4-FFF2-40B4-BE49-F238E27FC236}">
                      <a16:creationId xmlns:a16="http://schemas.microsoft.com/office/drawing/2014/main" id="{43676372-2E7B-9445-80AD-B31686FE67E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314E0C43-2359-9440-BEF9-9E1924BED605}"/>
                </a:ext>
              </a:extLst>
            </p:cNvPr>
            <p:cNvGrpSpPr/>
            <p:nvPr/>
          </p:nvGrpSpPr>
          <p:grpSpPr>
            <a:xfrm>
              <a:off x="10931138" y="4364023"/>
              <a:ext cx="228295" cy="120400"/>
              <a:chOff x="7493876" y="2774731"/>
              <a:chExt cx="1481958" cy="894622"/>
            </a:xfrm>
          </p:grpSpPr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9737FFD7-2DCB-A148-A405-977351501C2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9739DB09-38E5-A347-93BF-13C80AD8453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04079280-378E-384D-9681-BF41B82BF6C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1" name="Freeform 450">
                  <a:extLst>
                    <a:ext uri="{FF2B5EF4-FFF2-40B4-BE49-F238E27FC236}">
                      <a16:creationId xmlns:a16="http://schemas.microsoft.com/office/drawing/2014/main" id="{914AA044-3657-1448-A5E9-2F003DC03F6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Freeform 451">
                  <a:extLst>
                    <a:ext uri="{FF2B5EF4-FFF2-40B4-BE49-F238E27FC236}">
                      <a16:creationId xmlns:a16="http://schemas.microsoft.com/office/drawing/2014/main" id="{29FDF0B8-7E9A-1F4D-8C99-CE1C68A134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Freeform 452">
                  <a:extLst>
                    <a:ext uri="{FF2B5EF4-FFF2-40B4-BE49-F238E27FC236}">
                      <a16:creationId xmlns:a16="http://schemas.microsoft.com/office/drawing/2014/main" id="{49A96193-2E73-4C43-843C-2C8C4DCEE47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Freeform 453">
                  <a:extLst>
                    <a:ext uri="{FF2B5EF4-FFF2-40B4-BE49-F238E27FC236}">
                      <a16:creationId xmlns:a16="http://schemas.microsoft.com/office/drawing/2014/main" id="{F5358318-953E-E249-9021-E0B5DF66E3B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4483029-0B46-154F-9CA3-FEA06875B8DB}"/>
              </a:ext>
            </a:extLst>
          </p:cNvPr>
          <p:cNvSpPr/>
          <p:nvPr/>
        </p:nvSpPr>
        <p:spPr>
          <a:xfrm>
            <a:off x="6718300" y="1488461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7" name="Group 796">
            <a:extLst>
              <a:ext uri="{FF2B5EF4-FFF2-40B4-BE49-F238E27FC236}">
                <a16:creationId xmlns:a16="http://schemas.microsoft.com/office/drawing/2014/main" id="{D383E01F-FA6F-5647-A6B1-D5444F12E4E2}"/>
              </a:ext>
            </a:extLst>
          </p:cNvPr>
          <p:cNvGrpSpPr/>
          <p:nvPr/>
        </p:nvGrpSpPr>
        <p:grpSpPr>
          <a:xfrm>
            <a:off x="7439074" y="1859725"/>
            <a:ext cx="4144321" cy="4300892"/>
            <a:chOff x="7432700" y="1830405"/>
            <a:chExt cx="4144321" cy="4300892"/>
          </a:xfrm>
        </p:grpSpPr>
        <p:grpSp>
          <p:nvGrpSpPr>
            <p:cNvPr id="787" name="Group 786">
              <a:extLst>
                <a:ext uri="{FF2B5EF4-FFF2-40B4-BE49-F238E27FC236}">
                  <a16:creationId xmlns:a16="http://schemas.microsoft.com/office/drawing/2014/main" id="{C944F5F4-7AD1-AE48-9769-ABE2F95B5A26}"/>
                </a:ext>
              </a:extLst>
            </p:cNvPr>
            <p:cNvGrpSpPr/>
            <p:nvPr/>
          </p:nvGrpSpPr>
          <p:grpSpPr>
            <a:xfrm>
              <a:off x="7432700" y="1830405"/>
              <a:ext cx="1909777" cy="938011"/>
              <a:chOff x="7432700" y="1830405"/>
              <a:chExt cx="1909777" cy="938011"/>
            </a:xfrm>
          </p:grpSpPr>
          <p:grpSp>
            <p:nvGrpSpPr>
              <p:cNvPr id="49" name="Group 652">
                <a:extLst>
                  <a:ext uri="{FF2B5EF4-FFF2-40B4-BE49-F238E27FC236}">
                    <a16:creationId xmlns:a16="http://schemas.microsoft.com/office/drawing/2014/main" id="{F4E63F52-683B-8244-A48E-D8CF833CC0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43850" y="1830405"/>
                <a:ext cx="415925" cy="385763"/>
                <a:chOff x="2751" y="1851"/>
                <a:chExt cx="462" cy="478"/>
              </a:xfrm>
            </p:grpSpPr>
            <p:pic>
              <p:nvPicPr>
                <p:cNvPr id="359" name="Picture 653" descr="iphone_stylized_small">
                  <a:extLst>
                    <a:ext uri="{FF2B5EF4-FFF2-40B4-BE49-F238E27FC236}">
                      <a16:creationId xmlns:a16="http://schemas.microsoft.com/office/drawing/2014/main" id="{EDF1EC93-A6E5-964F-B0D6-EE56B282AE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8" y="1922"/>
                  <a:ext cx="152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0" name="Picture 654" descr="antenna_radiation_stylized">
                  <a:extLst>
                    <a:ext uri="{FF2B5EF4-FFF2-40B4-BE49-F238E27FC236}">
                      <a16:creationId xmlns:a16="http://schemas.microsoft.com/office/drawing/2014/main" id="{0A17C594-505E-6F41-AEEB-272A31DFD2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1" y="1851"/>
                  <a:ext cx="462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85" name="Group 784">
                <a:extLst>
                  <a:ext uri="{FF2B5EF4-FFF2-40B4-BE49-F238E27FC236}">
                    <a16:creationId xmlns:a16="http://schemas.microsoft.com/office/drawing/2014/main" id="{91E02B81-5B35-4545-A954-B7E923AB7286}"/>
                  </a:ext>
                </a:extLst>
              </p:cNvPr>
              <p:cNvGrpSpPr/>
              <p:nvPr/>
            </p:nvGrpSpPr>
            <p:grpSpPr>
              <a:xfrm>
                <a:off x="7432700" y="2327293"/>
                <a:ext cx="534987" cy="407988"/>
                <a:chOff x="7432700" y="2327293"/>
                <a:chExt cx="534987" cy="407988"/>
              </a:xfrm>
            </p:grpSpPr>
            <p:pic>
              <p:nvPicPr>
                <p:cNvPr id="73" name="Picture 1017" descr="antenna_stylized">
                  <a:extLst>
                    <a:ext uri="{FF2B5EF4-FFF2-40B4-BE49-F238E27FC236}">
                      <a16:creationId xmlns:a16="http://schemas.microsoft.com/office/drawing/2014/main" id="{27A537F5-5D99-BF4C-9B11-E9782673F1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2700" y="2327293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Picture 1018" descr="laptop_keyboard">
                  <a:extLst>
                    <a:ext uri="{FF2B5EF4-FFF2-40B4-BE49-F238E27FC236}">
                      <a16:creationId xmlns:a16="http://schemas.microsoft.com/office/drawing/2014/main" id="{7087B8D0-FFCB-0746-A889-28909002C2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" name="Freeform 1019">
                  <a:extLst>
                    <a:ext uri="{FF2B5EF4-FFF2-40B4-BE49-F238E27FC236}">
                      <a16:creationId xmlns:a16="http://schemas.microsoft.com/office/drawing/2014/main" id="{7C75BC30-0808-D44D-AF7A-A72B4A529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6" name="Picture 1020" descr="screen">
                  <a:extLst>
                    <a:ext uri="{FF2B5EF4-FFF2-40B4-BE49-F238E27FC236}">
                      <a16:creationId xmlns:a16="http://schemas.microsoft.com/office/drawing/2014/main" id="{2D732B7A-74CB-D547-ADB5-C721526D5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7" name="Freeform 1021">
                  <a:extLst>
                    <a:ext uri="{FF2B5EF4-FFF2-40B4-BE49-F238E27FC236}">
                      <a16:creationId xmlns:a16="http://schemas.microsoft.com/office/drawing/2014/main" id="{FBD1A429-9B8F-F940-AD09-4638CC316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1022">
                  <a:extLst>
                    <a:ext uri="{FF2B5EF4-FFF2-40B4-BE49-F238E27FC236}">
                      <a16:creationId xmlns:a16="http://schemas.microsoft.com/office/drawing/2014/main" id="{376C8B48-3441-F643-B92D-5DC759EDA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1023">
                  <a:extLst>
                    <a:ext uri="{FF2B5EF4-FFF2-40B4-BE49-F238E27FC236}">
                      <a16:creationId xmlns:a16="http://schemas.microsoft.com/office/drawing/2014/main" id="{4DFECD03-4AF0-1342-8138-6CEC8249A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1024">
                  <a:extLst>
                    <a:ext uri="{FF2B5EF4-FFF2-40B4-BE49-F238E27FC236}">
                      <a16:creationId xmlns:a16="http://schemas.microsoft.com/office/drawing/2014/main" id="{8AA57D4B-3E9B-994B-AF13-DB646178B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1025">
                  <a:extLst>
                    <a:ext uri="{FF2B5EF4-FFF2-40B4-BE49-F238E27FC236}">
                      <a16:creationId xmlns:a16="http://schemas.microsoft.com/office/drawing/2014/main" id="{59DA24E7-1981-0E44-8060-2B7CE58EB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1026">
                  <a:extLst>
                    <a:ext uri="{FF2B5EF4-FFF2-40B4-BE49-F238E27FC236}">
                      <a16:creationId xmlns:a16="http://schemas.microsoft.com/office/drawing/2014/main" id="{DB3D3129-2B70-5643-96C2-83638DE57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3" name="Group 1027">
                  <a:extLst>
                    <a:ext uri="{FF2B5EF4-FFF2-40B4-BE49-F238E27FC236}">
                      <a16:creationId xmlns:a16="http://schemas.microsoft.com/office/drawing/2014/main" id="{8C6DEC60-5C97-D546-9977-EBD182221D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169" name="Freeform 1028">
                    <a:extLst>
                      <a:ext uri="{FF2B5EF4-FFF2-40B4-BE49-F238E27FC236}">
                        <a16:creationId xmlns:a16="http://schemas.microsoft.com/office/drawing/2014/main" id="{5D16627E-DE34-BC4F-9513-7A7D4707F7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0" name="Freeform 1029">
                    <a:extLst>
                      <a:ext uri="{FF2B5EF4-FFF2-40B4-BE49-F238E27FC236}">
                        <a16:creationId xmlns:a16="http://schemas.microsoft.com/office/drawing/2014/main" id="{D8D65D68-18A4-E54D-8916-1DEF36844C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1" name="Freeform 1030">
                    <a:extLst>
                      <a:ext uri="{FF2B5EF4-FFF2-40B4-BE49-F238E27FC236}">
                        <a16:creationId xmlns:a16="http://schemas.microsoft.com/office/drawing/2014/main" id="{3C79D147-9974-F341-96E9-F9AD19F140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2" name="Freeform 1031">
                    <a:extLst>
                      <a:ext uri="{FF2B5EF4-FFF2-40B4-BE49-F238E27FC236}">
                        <a16:creationId xmlns:a16="http://schemas.microsoft.com/office/drawing/2014/main" id="{5E0CE9D2-21FD-2644-9691-743CC3E130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3" name="Freeform 1032">
                    <a:extLst>
                      <a:ext uri="{FF2B5EF4-FFF2-40B4-BE49-F238E27FC236}">
                        <a16:creationId xmlns:a16="http://schemas.microsoft.com/office/drawing/2014/main" id="{5691098F-1432-0D44-8573-312C3A566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" name="Freeform 1033">
                    <a:extLst>
                      <a:ext uri="{FF2B5EF4-FFF2-40B4-BE49-F238E27FC236}">
                        <a16:creationId xmlns:a16="http://schemas.microsoft.com/office/drawing/2014/main" id="{2D4A77A2-D0F1-164A-A67D-A509543869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4" name="Freeform 1034">
                  <a:extLst>
                    <a:ext uri="{FF2B5EF4-FFF2-40B4-BE49-F238E27FC236}">
                      <a16:creationId xmlns:a16="http://schemas.microsoft.com/office/drawing/2014/main" id="{A283BD8E-0AD2-B743-8237-483C3A6A6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1035">
                  <a:extLst>
                    <a:ext uri="{FF2B5EF4-FFF2-40B4-BE49-F238E27FC236}">
                      <a16:creationId xmlns:a16="http://schemas.microsoft.com/office/drawing/2014/main" id="{AA215C2D-4069-DE48-884E-A1816F7D4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1036">
                  <a:extLst>
                    <a:ext uri="{FF2B5EF4-FFF2-40B4-BE49-F238E27FC236}">
                      <a16:creationId xmlns:a16="http://schemas.microsoft.com/office/drawing/2014/main" id="{421821F5-5AD5-4D4E-A4F9-5D46E41A4E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1037">
                  <a:extLst>
                    <a:ext uri="{FF2B5EF4-FFF2-40B4-BE49-F238E27FC236}">
                      <a16:creationId xmlns:a16="http://schemas.microsoft.com/office/drawing/2014/main" id="{499D2FC7-7022-A944-98B2-E74E9B2E5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1038">
                  <a:extLst>
                    <a:ext uri="{FF2B5EF4-FFF2-40B4-BE49-F238E27FC236}">
                      <a16:creationId xmlns:a16="http://schemas.microsoft.com/office/drawing/2014/main" id="{37918171-6E71-A846-A2B5-7C65DD745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1039">
                  <a:extLst>
                    <a:ext uri="{FF2B5EF4-FFF2-40B4-BE49-F238E27FC236}">
                      <a16:creationId xmlns:a16="http://schemas.microsoft.com/office/drawing/2014/main" id="{68ECFF60-AA48-2D4C-9A67-90DB18F81D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0" name="Group 739">
                <a:extLst>
                  <a:ext uri="{FF2B5EF4-FFF2-40B4-BE49-F238E27FC236}">
                    <a16:creationId xmlns:a16="http://schemas.microsoft.com/office/drawing/2014/main" id="{504BAA5F-BBD8-8242-BC48-7D0E761F340A}"/>
                  </a:ext>
                </a:extLst>
              </p:cNvPr>
              <p:cNvGrpSpPr/>
              <p:nvPr/>
            </p:nvGrpSpPr>
            <p:grpSpPr>
              <a:xfrm>
                <a:off x="8631407" y="2290407"/>
                <a:ext cx="530702" cy="478009"/>
                <a:chOff x="8631407" y="2290407"/>
                <a:chExt cx="530702" cy="478009"/>
              </a:xfrm>
            </p:grpSpPr>
            <p:pic>
              <p:nvPicPr>
                <p:cNvPr id="110" name="Picture 568" descr="light2.png">
                  <a:extLst>
                    <a:ext uri="{FF2B5EF4-FFF2-40B4-BE49-F238E27FC236}">
                      <a16:creationId xmlns:a16="http://schemas.microsoft.com/office/drawing/2014/main" id="{D96B693D-26FC-E443-A112-C4AFFE90DC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825293" y="2362969"/>
                  <a:ext cx="92772" cy="4054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1" name="Picture 1017" descr="antenna_stylized">
                  <a:extLst>
                    <a:ext uri="{FF2B5EF4-FFF2-40B4-BE49-F238E27FC236}">
                      <a16:creationId xmlns:a16="http://schemas.microsoft.com/office/drawing/2014/main" id="{F4E4C4C0-89A6-D74D-B25C-228CE5BC1D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1407" y="2290407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86" name="Group 785">
                <a:extLst>
                  <a:ext uri="{FF2B5EF4-FFF2-40B4-BE49-F238E27FC236}">
                    <a16:creationId xmlns:a16="http://schemas.microsoft.com/office/drawing/2014/main" id="{46F998A3-3B85-214A-927A-3BF067B7C2A0}"/>
                  </a:ext>
                </a:extLst>
              </p:cNvPr>
              <p:cNvGrpSpPr/>
              <p:nvPr/>
            </p:nvGrpSpPr>
            <p:grpSpPr>
              <a:xfrm>
                <a:off x="8493165" y="2029804"/>
                <a:ext cx="849312" cy="226109"/>
                <a:chOff x="8493165" y="2029804"/>
                <a:chExt cx="849312" cy="226109"/>
              </a:xfrm>
            </p:grpSpPr>
            <p:pic>
              <p:nvPicPr>
                <p:cNvPr id="48" name="Picture 603" descr="car_icon_small">
                  <a:extLst>
                    <a:ext uri="{FF2B5EF4-FFF2-40B4-BE49-F238E27FC236}">
                      <a16:creationId xmlns:a16="http://schemas.microsoft.com/office/drawing/2014/main" id="{147E2796-D425-6645-93B3-B97E69B146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93165" y="2087638"/>
                  <a:ext cx="849312" cy="168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" name="Picture 1017" descr="antenna_stylized">
                  <a:extLst>
                    <a:ext uri="{FF2B5EF4-FFF2-40B4-BE49-F238E27FC236}">
                      <a16:creationId xmlns:a16="http://schemas.microsoft.com/office/drawing/2014/main" id="{F0886BE8-9B0B-F046-92AA-1AC818378E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04645" y="2029804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93" name="Group 792">
              <a:extLst>
                <a:ext uri="{FF2B5EF4-FFF2-40B4-BE49-F238E27FC236}">
                  <a16:creationId xmlns:a16="http://schemas.microsoft.com/office/drawing/2014/main" id="{93351559-0D4C-F04C-928E-5CDA57B5EB47}"/>
                </a:ext>
              </a:extLst>
            </p:cNvPr>
            <p:cNvGrpSpPr/>
            <p:nvPr/>
          </p:nvGrpSpPr>
          <p:grpSpPr>
            <a:xfrm>
              <a:off x="7487144" y="3296104"/>
              <a:ext cx="857739" cy="583764"/>
              <a:chOff x="7487144" y="3296104"/>
              <a:chExt cx="857739" cy="583764"/>
            </a:xfrm>
          </p:grpSpPr>
          <p:grpSp>
            <p:nvGrpSpPr>
              <p:cNvPr id="792" name="Group 791">
                <a:extLst>
                  <a:ext uri="{FF2B5EF4-FFF2-40B4-BE49-F238E27FC236}">
                    <a16:creationId xmlns:a16="http://schemas.microsoft.com/office/drawing/2014/main" id="{084B6293-559E-5D43-AF2B-4CB5E09EC6C5}"/>
                  </a:ext>
                </a:extLst>
              </p:cNvPr>
              <p:cNvGrpSpPr/>
              <p:nvPr/>
            </p:nvGrpSpPr>
            <p:grpSpPr>
              <a:xfrm>
                <a:off x="7487144" y="3389820"/>
                <a:ext cx="350807" cy="305517"/>
                <a:chOff x="7487144" y="3389820"/>
                <a:chExt cx="350807" cy="305517"/>
              </a:xfrm>
            </p:grpSpPr>
            <p:pic>
              <p:nvPicPr>
                <p:cNvPr id="91" name="Picture 1115" descr="antenna_stylized">
                  <a:extLst>
                    <a:ext uri="{FF2B5EF4-FFF2-40B4-BE49-F238E27FC236}">
                      <a16:creationId xmlns:a16="http://schemas.microsoft.com/office/drawing/2014/main" id="{1821BC3E-6137-D844-92B9-4BA4CFF41F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87144" y="3389820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" name="Picture 1116" descr="laptop_keyboard">
                  <a:extLst>
                    <a:ext uri="{FF2B5EF4-FFF2-40B4-BE49-F238E27FC236}">
                      <a16:creationId xmlns:a16="http://schemas.microsoft.com/office/drawing/2014/main" id="{7F05CE3B-E67B-1B40-9D5B-2914F0B9BF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504001" y="3575889"/>
                  <a:ext cx="286699" cy="119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" name="Freeform 1117">
                  <a:extLst>
                    <a:ext uri="{FF2B5EF4-FFF2-40B4-BE49-F238E27FC236}">
                      <a16:creationId xmlns:a16="http://schemas.microsoft.com/office/drawing/2014/main" id="{B52A07C5-D801-5B41-BD20-C20958925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014" y="3459979"/>
                  <a:ext cx="230764" cy="155883"/>
                </a:xfrm>
                <a:custGeom>
                  <a:avLst/>
                  <a:gdLst>
                    <a:gd name="T0" fmla="*/ 143665061 w 2982"/>
                    <a:gd name="T1" fmla="*/ 0 h 2442"/>
                    <a:gd name="T2" fmla="*/ 0 w 2982"/>
                    <a:gd name="T3" fmla="*/ 66329557 h 2442"/>
                    <a:gd name="T4" fmla="*/ 573719931 w 2982"/>
                    <a:gd name="T5" fmla="*/ 82975142 h 2442"/>
                    <a:gd name="T6" fmla="*/ 717384993 w 2982"/>
                    <a:gd name="T7" fmla="*/ 16645585 h 2442"/>
                    <a:gd name="T8" fmla="*/ 14366506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94" name="Picture 1118" descr="screen">
                  <a:extLst>
                    <a:ext uri="{FF2B5EF4-FFF2-40B4-BE49-F238E27FC236}">
                      <a16:creationId xmlns:a16="http://schemas.microsoft.com/office/drawing/2014/main" id="{2EA30B4E-5447-0340-8DAD-349A843F2A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10380" y="3463988"/>
                  <a:ext cx="209692" cy="141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" name="Freeform 1119">
                  <a:extLst>
                    <a:ext uri="{FF2B5EF4-FFF2-40B4-BE49-F238E27FC236}">
                      <a16:creationId xmlns:a16="http://schemas.microsoft.com/office/drawing/2014/main" id="{1137F6C6-A7C9-9A4D-BCE3-048DB90EF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1029" y="3455381"/>
                  <a:ext cx="195517" cy="29007"/>
                </a:xfrm>
                <a:custGeom>
                  <a:avLst/>
                  <a:gdLst>
                    <a:gd name="T0" fmla="*/ 35620212 w 2528"/>
                    <a:gd name="T1" fmla="*/ 0 h 455"/>
                    <a:gd name="T2" fmla="*/ 608343257 w 2528"/>
                    <a:gd name="T3" fmla="*/ 16582250 h 455"/>
                    <a:gd name="T4" fmla="*/ 572256449 w 2528"/>
                    <a:gd name="T5" fmla="*/ 16582250 h 455"/>
                    <a:gd name="T6" fmla="*/ 0 w 2528"/>
                    <a:gd name="T7" fmla="*/ 16582250 h 455"/>
                    <a:gd name="T8" fmla="*/ 35620212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120">
                  <a:extLst>
                    <a:ext uri="{FF2B5EF4-FFF2-40B4-BE49-F238E27FC236}">
                      <a16:creationId xmlns:a16="http://schemas.microsoft.com/office/drawing/2014/main" id="{7A0060E2-767D-1545-8656-29ED1A471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6971" y="3455145"/>
                  <a:ext cx="54275" cy="120745"/>
                </a:xfrm>
                <a:custGeom>
                  <a:avLst/>
                  <a:gdLst>
                    <a:gd name="T0" fmla="*/ 142804406 w 702"/>
                    <a:gd name="T1" fmla="*/ 0 h 1893"/>
                    <a:gd name="T2" fmla="*/ 0 w 702"/>
                    <a:gd name="T3" fmla="*/ 66174575 h 1893"/>
                    <a:gd name="T4" fmla="*/ 35584530 w 702"/>
                    <a:gd name="T5" fmla="*/ 66174575 h 1893"/>
                    <a:gd name="T6" fmla="*/ 178855222 w 702"/>
                    <a:gd name="T7" fmla="*/ 16607700 h 1893"/>
                    <a:gd name="T8" fmla="*/ 142804406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1121">
                  <a:extLst>
                    <a:ext uri="{FF2B5EF4-FFF2-40B4-BE49-F238E27FC236}">
                      <a16:creationId xmlns:a16="http://schemas.microsoft.com/office/drawing/2014/main" id="{15790F5A-ABAC-8D49-A4F9-E2F576550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6652" y="3476723"/>
                  <a:ext cx="58489" cy="139375"/>
                </a:xfrm>
                <a:custGeom>
                  <a:avLst/>
                  <a:gdLst>
                    <a:gd name="T0" fmla="*/ 179213623 w 756"/>
                    <a:gd name="T1" fmla="*/ 0 h 2184"/>
                    <a:gd name="T2" fmla="*/ 35656008 w 756"/>
                    <a:gd name="T3" fmla="*/ 82904513 h 2184"/>
                    <a:gd name="T4" fmla="*/ 0 w 756"/>
                    <a:gd name="T5" fmla="*/ 82904513 h 2184"/>
                    <a:gd name="T6" fmla="*/ 143090785 w 756"/>
                    <a:gd name="T7" fmla="*/ 16632211 h 2184"/>
                    <a:gd name="T8" fmla="*/ 179213623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1122">
                  <a:extLst>
                    <a:ext uri="{FF2B5EF4-FFF2-40B4-BE49-F238E27FC236}">
                      <a16:creationId xmlns:a16="http://schemas.microsoft.com/office/drawing/2014/main" id="{8898B7ED-5BCF-8C4E-B1AA-B82AD50FD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6332" y="3569758"/>
                  <a:ext cx="214545" cy="47048"/>
                </a:xfrm>
                <a:custGeom>
                  <a:avLst/>
                  <a:gdLst>
                    <a:gd name="T0" fmla="*/ 35658648 w 2773"/>
                    <a:gd name="T1" fmla="*/ 0 h 738"/>
                    <a:gd name="T2" fmla="*/ 0 w 2773"/>
                    <a:gd name="T3" fmla="*/ 16581742 h 738"/>
                    <a:gd name="T4" fmla="*/ 573357470 w 2773"/>
                    <a:gd name="T5" fmla="*/ 33163485 h 738"/>
                    <a:gd name="T6" fmla="*/ 573357470 w 2773"/>
                    <a:gd name="T7" fmla="*/ 16581742 h 738"/>
                    <a:gd name="T8" fmla="*/ 35658648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123">
                  <a:extLst>
                    <a:ext uri="{FF2B5EF4-FFF2-40B4-BE49-F238E27FC236}">
                      <a16:creationId xmlns:a16="http://schemas.microsoft.com/office/drawing/2014/main" id="{5A7F91EF-AD6B-D64E-B73E-C762D73A7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3165" y="3477902"/>
                  <a:ext cx="54786" cy="139965"/>
                </a:xfrm>
                <a:custGeom>
                  <a:avLst/>
                  <a:gdLst>
                    <a:gd name="T0" fmla="*/ 656550006 w 637"/>
                    <a:gd name="T1" fmla="*/ 0 h 1659"/>
                    <a:gd name="T2" fmla="*/ 656550006 w 637"/>
                    <a:gd name="T3" fmla="*/ 0 h 1659"/>
                    <a:gd name="T4" fmla="*/ 54716163 w 637"/>
                    <a:gd name="T5" fmla="*/ 2147483646 h 1659"/>
                    <a:gd name="T6" fmla="*/ 0 w 637"/>
                    <a:gd name="T7" fmla="*/ 2147483646 h 1659"/>
                    <a:gd name="T8" fmla="*/ 65655000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124">
                  <a:extLst>
                    <a:ext uri="{FF2B5EF4-FFF2-40B4-BE49-F238E27FC236}">
                      <a16:creationId xmlns:a16="http://schemas.microsoft.com/office/drawing/2014/main" id="{BBB1B153-2E6F-7246-9B11-B68D01DF6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6588" y="3576007"/>
                  <a:ext cx="190792" cy="46458"/>
                </a:xfrm>
                <a:custGeom>
                  <a:avLst/>
                  <a:gdLst>
                    <a:gd name="T0" fmla="*/ 0 w 2216"/>
                    <a:gd name="T1" fmla="*/ 0 h 550"/>
                    <a:gd name="T2" fmla="*/ 54884212 w 2216"/>
                    <a:gd name="T3" fmla="*/ 101852492 h 550"/>
                    <a:gd name="T4" fmla="*/ 2147483646 w 2216"/>
                    <a:gd name="T5" fmla="*/ 1017940055 h 550"/>
                    <a:gd name="T6" fmla="*/ 2147483646 w 2216"/>
                    <a:gd name="T7" fmla="*/ 865464562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1" name="Group 1125">
                  <a:extLst>
                    <a:ext uri="{FF2B5EF4-FFF2-40B4-BE49-F238E27FC236}">
                      <a16:creationId xmlns:a16="http://schemas.microsoft.com/office/drawing/2014/main" id="{57060979-075D-9D4D-B12E-DA0CCD4C6B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3395" y="3625649"/>
                  <a:ext cx="64747" cy="27592"/>
                  <a:chOff x="1740" y="2642"/>
                  <a:chExt cx="752" cy="327"/>
                </a:xfrm>
              </p:grpSpPr>
              <p:sp>
                <p:nvSpPr>
                  <p:cNvPr id="140" name="Freeform 1126">
                    <a:extLst>
                      <a:ext uri="{FF2B5EF4-FFF2-40B4-BE49-F238E27FC236}">
                        <a16:creationId xmlns:a16="http://schemas.microsoft.com/office/drawing/2014/main" id="{8DFFF656-1361-C546-8336-177F79E46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Freeform 1127">
                    <a:extLst>
                      <a:ext uri="{FF2B5EF4-FFF2-40B4-BE49-F238E27FC236}">
                        <a16:creationId xmlns:a16="http://schemas.microsoft.com/office/drawing/2014/main" id="{60C6C6B3-72DE-664B-B4DE-3C04B0C5B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Freeform 1128">
                    <a:extLst>
                      <a:ext uri="{FF2B5EF4-FFF2-40B4-BE49-F238E27FC236}">
                        <a16:creationId xmlns:a16="http://schemas.microsoft.com/office/drawing/2014/main" id="{0D48292A-917D-D046-A974-043CEE5A4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Freeform 1129">
                    <a:extLst>
                      <a:ext uri="{FF2B5EF4-FFF2-40B4-BE49-F238E27FC236}">
                        <a16:creationId xmlns:a16="http://schemas.microsoft.com/office/drawing/2014/main" id="{DB6BAAEB-BADD-0A4F-8A9D-D72AFCA99A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Freeform 1130">
                    <a:extLst>
                      <a:ext uri="{FF2B5EF4-FFF2-40B4-BE49-F238E27FC236}">
                        <a16:creationId xmlns:a16="http://schemas.microsoft.com/office/drawing/2014/main" id="{05D5969F-F3B9-414D-975E-A6700098F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Freeform 1131">
                    <a:extLst>
                      <a:ext uri="{FF2B5EF4-FFF2-40B4-BE49-F238E27FC236}">
                        <a16:creationId xmlns:a16="http://schemas.microsoft.com/office/drawing/2014/main" id="{41BB174D-6019-384D-A5AC-1B4D92D938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2" name="Freeform 1132">
                  <a:extLst>
                    <a:ext uri="{FF2B5EF4-FFF2-40B4-BE49-F238E27FC236}">
                      <a16:creationId xmlns:a16="http://schemas.microsoft.com/office/drawing/2014/main" id="{F8739864-4836-E447-8FC8-5886923FF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4243" y="3629776"/>
                  <a:ext cx="78411" cy="60608"/>
                </a:xfrm>
                <a:custGeom>
                  <a:avLst/>
                  <a:gdLst>
                    <a:gd name="T0" fmla="*/ 39250883 w 990"/>
                    <a:gd name="T1" fmla="*/ 342828616 h 792"/>
                    <a:gd name="T2" fmla="*/ 354255671 w 990"/>
                    <a:gd name="T3" fmla="*/ 0 h 792"/>
                    <a:gd name="T4" fmla="*/ 354255671 w 990"/>
                    <a:gd name="T5" fmla="*/ 34504242 h 792"/>
                    <a:gd name="T6" fmla="*/ 0 w 990"/>
                    <a:gd name="T7" fmla="*/ 342828616 h 792"/>
                    <a:gd name="T8" fmla="*/ 39250883 w 990"/>
                    <a:gd name="T9" fmla="*/ 342828616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133">
                  <a:extLst>
                    <a:ext uri="{FF2B5EF4-FFF2-40B4-BE49-F238E27FC236}">
                      <a16:creationId xmlns:a16="http://schemas.microsoft.com/office/drawing/2014/main" id="{C59CADF3-CD09-FB48-A672-C2C50B66C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129" y="3634611"/>
                  <a:ext cx="200625" cy="55302"/>
                </a:xfrm>
                <a:custGeom>
                  <a:avLst/>
                  <a:gdLst>
                    <a:gd name="T0" fmla="*/ 39302216 w 2532"/>
                    <a:gd name="T1" fmla="*/ 0 h 723"/>
                    <a:gd name="T2" fmla="*/ 39302216 w 2532"/>
                    <a:gd name="T3" fmla="*/ 0 h 723"/>
                    <a:gd name="T4" fmla="*/ 867084690 w 2532"/>
                    <a:gd name="T5" fmla="*/ 307891170 h 723"/>
                    <a:gd name="T6" fmla="*/ 867084690 w 2532"/>
                    <a:gd name="T7" fmla="*/ 342351506 h 723"/>
                    <a:gd name="T8" fmla="*/ 0 w 2532"/>
                    <a:gd name="T9" fmla="*/ 34009889 h 723"/>
                    <a:gd name="T10" fmla="*/ 39302216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134">
                  <a:extLst>
                    <a:ext uri="{FF2B5EF4-FFF2-40B4-BE49-F238E27FC236}">
                      <a16:creationId xmlns:a16="http://schemas.microsoft.com/office/drawing/2014/main" id="{628AB6FD-35F6-0345-BD13-22EAAF9EC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257" y="3624470"/>
                  <a:ext cx="2171" cy="11202"/>
                </a:xfrm>
                <a:custGeom>
                  <a:avLst/>
                  <a:gdLst>
                    <a:gd name="T0" fmla="*/ 48903362 w 26"/>
                    <a:gd name="T1" fmla="*/ 33634500 h 147"/>
                    <a:gd name="T2" fmla="*/ 48903362 w 26"/>
                    <a:gd name="T3" fmla="*/ 67263209 h 147"/>
                    <a:gd name="T4" fmla="*/ 0 w 26"/>
                    <a:gd name="T5" fmla="*/ 67263209 h 147"/>
                    <a:gd name="T6" fmla="*/ 48903362 w 26"/>
                    <a:gd name="T7" fmla="*/ 0 h 147"/>
                    <a:gd name="T8" fmla="*/ 48903362 w 26"/>
                    <a:gd name="T9" fmla="*/ 33634500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135">
                  <a:extLst>
                    <a:ext uri="{FF2B5EF4-FFF2-40B4-BE49-F238E27FC236}">
                      <a16:creationId xmlns:a16="http://schemas.microsoft.com/office/drawing/2014/main" id="{76529D44-B4FD-DE4D-812E-E461A0FCC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384" y="3578837"/>
                  <a:ext cx="93225" cy="46340"/>
                </a:xfrm>
                <a:custGeom>
                  <a:avLst/>
                  <a:gdLst>
                    <a:gd name="T0" fmla="*/ 395043791 w 1176"/>
                    <a:gd name="T1" fmla="*/ 0 h 606"/>
                    <a:gd name="T2" fmla="*/ 0 w 1176"/>
                    <a:gd name="T3" fmla="*/ 273654982 h 606"/>
                    <a:gd name="T4" fmla="*/ 39357994 w 1176"/>
                    <a:gd name="T5" fmla="*/ 273654982 h 606"/>
                    <a:gd name="T6" fmla="*/ 395043791 w 1176"/>
                    <a:gd name="T7" fmla="*/ 33985420 h 606"/>
                    <a:gd name="T8" fmla="*/ 395043791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136">
                  <a:extLst>
                    <a:ext uri="{FF2B5EF4-FFF2-40B4-BE49-F238E27FC236}">
                      <a16:creationId xmlns:a16="http://schemas.microsoft.com/office/drawing/2014/main" id="{44CD9A89-0E3B-2C40-8436-71B7526BA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0642" y="3626829"/>
                  <a:ext cx="190281" cy="53180"/>
                </a:xfrm>
                <a:custGeom>
                  <a:avLst/>
                  <a:gdLst>
                    <a:gd name="T0" fmla="*/ 31829833 w 2532"/>
                    <a:gd name="T1" fmla="*/ 0 h 723"/>
                    <a:gd name="T2" fmla="*/ 31829833 w 2532"/>
                    <a:gd name="T3" fmla="*/ 0 h 723"/>
                    <a:gd name="T4" fmla="*/ 382827787 w 2532"/>
                    <a:gd name="T5" fmla="*/ 175498781 h 723"/>
                    <a:gd name="T6" fmla="*/ 382827787 w 2532"/>
                    <a:gd name="T7" fmla="*/ 175498781 h 723"/>
                    <a:gd name="T8" fmla="*/ 0 w 2532"/>
                    <a:gd name="T9" fmla="*/ 29448186 h 723"/>
                    <a:gd name="T10" fmla="*/ 31829833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137">
                  <a:extLst>
                    <a:ext uri="{FF2B5EF4-FFF2-40B4-BE49-F238E27FC236}">
                      <a16:creationId xmlns:a16="http://schemas.microsoft.com/office/drawing/2014/main" id="{92BF681C-02FC-8F49-A2CD-8F3446ECE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00668" y="3623055"/>
                  <a:ext cx="77645" cy="55066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02641137 h 723"/>
                    <a:gd name="T6" fmla="*/ 0 w 2532"/>
                    <a:gd name="T7" fmla="*/ 302641137 h 723"/>
                    <a:gd name="T8" fmla="*/ 0 w 2532"/>
                    <a:gd name="T9" fmla="*/ 33575256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8" name="Group 1139">
                <a:extLst>
                  <a:ext uri="{FF2B5EF4-FFF2-40B4-BE49-F238E27FC236}">
                    <a16:creationId xmlns:a16="http://schemas.microsoft.com/office/drawing/2014/main" id="{904B7C12-C509-8641-BB63-56DEDB95F9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985622" y="3537823"/>
                <a:ext cx="359261" cy="342045"/>
                <a:chOff x="2839" y="3501"/>
                <a:chExt cx="755" cy="803"/>
              </a:xfrm>
            </p:grpSpPr>
            <p:pic>
              <p:nvPicPr>
                <p:cNvPr id="138" name="Picture 1140" descr="desktop_computer_stylized_medium">
                  <a:extLst>
                    <a:ext uri="{FF2B5EF4-FFF2-40B4-BE49-F238E27FC236}">
                      <a16:creationId xmlns:a16="http://schemas.microsoft.com/office/drawing/2014/main" id="{BDC7F552-21C9-C942-90FF-0162099A3D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" name="Freeform 1141">
                  <a:extLst>
                    <a:ext uri="{FF2B5EF4-FFF2-40B4-BE49-F238E27FC236}">
                      <a16:creationId xmlns:a16="http://schemas.microsoft.com/office/drawing/2014/main" id="{654B43BA-608E-5D4D-B11B-71762CFB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94" name="Group 693">
                <a:extLst>
                  <a:ext uri="{FF2B5EF4-FFF2-40B4-BE49-F238E27FC236}">
                    <a16:creationId xmlns:a16="http://schemas.microsoft.com/office/drawing/2014/main" id="{14715B6C-9A50-FE4B-A8D2-1E669BF891E3}"/>
                  </a:ext>
                </a:extLst>
              </p:cNvPr>
              <p:cNvGrpSpPr/>
              <p:nvPr/>
            </p:nvGrpSpPr>
            <p:grpSpPr>
              <a:xfrm>
                <a:off x="7797061" y="3296104"/>
                <a:ext cx="347997" cy="396620"/>
                <a:chOff x="7797061" y="3296104"/>
                <a:chExt cx="347997" cy="396620"/>
              </a:xfrm>
            </p:grpSpPr>
            <p:pic>
              <p:nvPicPr>
                <p:cNvPr id="113" name="Picture 571" descr="fridge2.png">
                  <a:extLst>
                    <a:ext uri="{FF2B5EF4-FFF2-40B4-BE49-F238E27FC236}">
                      <a16:creationId xmlns:a16="http://schemas.microsoft.com/office/drawing/2014/main" id="{29DD0F98-F93B-0145-A925-F4125ED490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96825" y="3355697"/>
                  <a:ext cx="189578" cy="337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4" name="Picture 1115" descr="antenna_stylized">
                  <a:extLst>
                    <a:ext uri="{FF2B5EF4-FFF2-40B4-BE49-F238E27FC236}">
                      <a16:creationId xmlns:a16="http://schemas.microsoft.com/office/drawing/2014/main" id="{C1A64F68-4D16-AE4F-AB60-09D2C0CF0E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97061" y="3296104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95" name="Group 794">
              <a:extLst>
                <a:ext uri="{FF2B5EF4-FFF2-40B4-BE49-F238E27FC236}">
                  <a16:creationId xmlns:a16="http://schemas.microsoft.com/office/drawing/2014/main" id="{AF73DE4B-526E-9C4F-9242-9BC0D43F8CBA}"/>
                </a:ext>
              </a:extLst>
            </p:cNvPr>
            <p:cNvGrpSpPr/>
            <p:nvPr/>
          </p:nvGrpSpPr>
          <p:grpSpPr>
            <a:xfrm>
              <a:off x="11058573" y="3399165"/>
              <a:ext cx="518448" cy="1212242"/>
              <a:chOff x="11058573" y="3399165"/>
              <a:chExt cx="518448" cy="1212242"/>
            </a:xfrm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433FEDDB-405E-DB4E-815F-55EE9E62EF1A}"/>
                  </a:ext>
                </a:extLst>
              </p:cNvPr>
              <p:cNvGrpSpPr/>
              <p:nvPr/>
            </p:nvGrpSpPr>
            <p:grpSpPr>
              <a:xfrm>
                <a:off x="11087182" y="4159591"/>
                <a:ext cx="489839" cy="451816"/>
                <a:chOff x="5103720" y="2693365"/>
                <a:chExt cx="611650" cy="414788"/>
              </a:xfrm>
            </p:grpSpPr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1D164102-BE0D-AF40-9A7B-7F2B261B2C20}"/>
                    </a:ext>
                  </a:extLst>
                </p:cNvPr>
                <p:cNvCxnSpPr/>
                <p:nvPr/>
              </p:nvCxnSpPr>
              <p:spPr>
                <a:xfrm>
                  <a:off x="5103720" y="2914214"/>
                  <a:ext cx="2325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018E7EF-EB96-424D-962A-FEB80B43946F}"/>
                    </a:ext>
                  </a:extLst>
                </p:cNvPr>
                <p:cNvGrpSpPr/>
                <p:nvPr/>
              </p:nvGrpSpPr>
              <p:grpSpPr>
                <a:xfrm>
                  <a:off x="5275406" y="2693365"/>
                  <a:ext cx="439964" cy="414788"/>
                  <a:chOff x="5275406" y="2711455"/>
                  <a:chExt cx="452949" cy="405518"/>
                </a:xfrm>
              </p:grpSpPr>
              <p:pic>
                <p:nvPicPr>
                  <p:cNvPr id="379" name="Picture 378" descr="server_rack.png">
                    <a:extLst>
                      <a:ext uri="{FF2B5EF4-FFF2-40B4-BE49-F238E27FC236}">
                        <a16:creationId xmlns:a16="http://schemas.microsoft.com/office/drawing/2014/main" id="{C865CB27-BCE1-654B-9519-9B39D4CB58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7367" y="2770786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80" name="Picture 379" descr="server_rack.png">
                    <a:extLst>
                      <a:ext uri="{FF2B5EF4-FFF2-40B4-BE49-F238E27FC236}">
                        <a16:creationId xmlns:a16="http://schemas.microsoft.com/office/drawing/2014/main" id="{41D005B5-0BAE-3E48-A2D4-576E4F7B94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5406" y="2764002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81" name="Picture 380" descr="server_rack.png">
                    <a:extLst>
                      <a:ext uri="{FF2B5EF4-FFF2-40B4-BE49-F238E27FC236}">
                        <a16:creationId xmlns:a16="http://schemas.microsoft.com/office/drawing/2014/main" id="{89060F4D-6C40-724C-BD1E-F12A5CA65D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676" y="2711455"/>
                    <a:ext cx="247152" cy="405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710FDFDB-5658-6346-883B-53F72A0E1C90}"/>
                  </a:ext>
                </a:extLst>
              </p:cNvPr>
              <p:cNvGrpSpPr/>
              <p:nvPr/>
            </p:nvGrpSpPr>
            <p:grpSpPr>
              <a:xfrm>
                <a:off x="11058573" y="3399165"/>
                <a:ext cx="423724" cy="405973"/>
                <a:chOff x="5103720" y="2693365"/>
                <a:chExt cx="611650" cy="414788"/>
              </a:xfrm>
            </p:grpSpPr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21121473-8384-8944-A0B5-DD441780262C}"/>
                    </a:ext>
                  </a:extLst>
                </p:cNvPr>
                <p:cNvCxnSpPr/>
                <p:nvPr/>
              </p:nvCxnSpPr>
              <p:spPr>
                <a:xfrm>
                  <a:off x="5103720" y="2914214"/>
                  <a:ext cx="2325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11366773-360A-0449-911A-80462659C660}"/>
                    </a:ext>
                  </a:extLst>
                </p:cNvPr>
                <p:cNvGrpSpPr/>
                <p:nvPr/>
              </p:nvGrpSpPr>
              <p:grpSpPr>
                <a:xfrm>
                  <a:off x="5275406" y="2693365"/>
                  <a:ext cx="439964" cy="414788"/>
                  <a:chOff x="5275406" y="2711455"/>
                  <a:chExt cx="452949" cy="405518"/>
                </a:xfrm>
              </p:grpSpPr>
              <p:pic>
                <p:nvPicPr>
                  <p:cNvPr id="396" name="Picture 395" descr="server_rack.png">
                    <a:extLst>
                      <a:ext uri="{FF2B5EF4-FFF2-40B4-BE49-F238E27FC236}">
                        <a16:creationId xmlns:a16="http://schemas.microsoft.com/office/drawing/2014/main" id="{361EFF3D-6A1F-2646-B975-1FACB4284F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7367" y="2770786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97" name="Picture 396" descr="server_rack.png">
                    <a:extLst>
                      <a:ext uri="{FF2B5EF4-FFF2-40B4-BE49-F238E27FC236}">
                        <a16:creationId xmlns:a16="http://schemas.microsoft.com/office/drawing/2014/main" id="{E83F8942-DE11-A747-A5A4-EDFBB17BFC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5406" y="2764002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98" name="Picture 397" descr="server_rack.png">
                    <a:extLst>
                      <a:ext uri="{FF2B5EF4-FFF2-40B4-BE49-F238E27FC236}">
                        <a16:creationId xmlns:a16="http://schemas.microsoft.com/office/drawing/2014/main" id="{300ED1AC-F5EE-3C49-B963-42178C2434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676" y="2711455"/>
                    <a:ext cx="247152" cy="405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796" name="Group 795">
              <a:extLst>
                <a:ext uri="{FF2B5EF4-FFF2-40B4-BE49-F238E27FC236}">
                  <a16:creationId xmlns:a16="http://schemas.microsoft.com/office/drawing/2014/main" id="{2287FB5D-0F91-9741-8D3A-0A38C2D4142B}"/>
                </a:ext>
              </a:extLst>
            </p:cNvPr>
            <p:cNvGrpSpPr/>
            <p:nvPr/>
          </p:nvGrpSpPr>
          <p:grpSpPr>
            <a:xfrm>
              <a:off x="7767607" y="4870841"/>
              <a:ext cx="2692126" cy="1260456"/>
              <a:chOff x="7767607" y="4870841"/>
              <a:chExt cx="2692126" cy="1260456"/>
            </a:xfrm>
          </p:grpSpPr>
          <p:grpSp>
            <p:nvGrpSpPr>
              <p:cNvPr id="71" name="Group 950">
                <a:extLst>
                  <a:ext uri="{FF2B5EF4-FFF2-40B4-BE49-F238E27FC236}">
                    <a16:creationId xmlns:a16="http://schemas.microsoft.com/office/drawing/2014/main" id="{2B0A745F-DA32-E140-AB36-BC5E1C4E2D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82541" y="5244631"/>
                <a:ext cx="177192" cy="330833"/>
                <a:chOff x="4140" y="429"/>
                <a:chExt cx="1425" cy="2396"/>
              </a:xfrm>
            </p:grpSpPr>
            <p:sp>
              <p:nvSpPr>
                <p:cNvPr id="207" name="Freeform 951">
                  <a:extLst>
                    <a:ext uri="{FF2B5EF4-FFF2-40B4-BE49-F238E27FC236}">
                      <a16:creationId xmlns:a16="http://schemas.microsoft.com/office/drawing/2014/main" id="{12CB3660-4D63-014F-8CC9-FDFB8140A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 952">
                  <a:extLst>
                    <a:ext uri="{FF2B5EF4-FFF2-40B4-BE49-F238E27FC236}">
                      <a16:creationId xmlns:a16="http://schemas.microsoft.com/office/drawing/2014/main" id="{EFE1382F-B768-3541-8BD1-06AB71BFA8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Freeform 953">
                  <a:extLst>
                    <a:ext uri="{FF2B5EF4-FFF2-40B4-BE49-F238E27FC236}">
                      <a16:creationId xmlns:a16="http://schemas.microsoft.com/office/drawing/2014/main" id="{FB363E8F-CA06-2449-A66C-B14735894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954">
                  <a:extLst>
                    <a:ext uri="{FF2B5EF4-FFF2-40B4-BE49-F238E27FC236}">
                      <a16:creationId xmlns:a16="http://schemas.microsoft.com/office/drawing/2014/main" id="{8A74E36A-A735-7440-A2B1-55846B516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Rectangle 955">
                  <a:extLst>
                    <a:ext uri="{FF2B5EF4-FFF2-40B4-BE49-F238E27FC236}">
                      <a16:creationId xmlns:a16="http://schemas.microsoft.com/office/drawing/2014/main" id="{FC433BF5-02C8-F540-AE86-53BF56960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2" name="Group 956">
                  <a:extLst>
                    <a:ext uri="{FF2B5EF4-FFF2-40B4-BE49-F238E27FC236}">
                      <a16:creationId xmlns:a16="http://schemas.microsoft.com/office/drawing/2014/main" id="{969A0B36-D994-A24C-8329-146363A51C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37" name="AutoShape 957">
                    <a:extLst>
                      <a:ext uri="{FF2B5EF4-FFF2-40B4-BE49-F238E27FC236}">
                        <a16:creationId xmlns:a16="http://schemas.microsoft.com/office/drawing/2014/main" id="{75A7B329-681F-2B4A-8470-FC0231FE25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8" name="AutoShape 958">
                    <a:extLst>
                      <a:ext uri="{FF2B5EF4-FFF2-40B4-BE49-F238E27FC236}">
                        <a16:creationId xmlns:a16="http://schemas.microsoft.com/office/drawing/2014/main" id="{197CEF08-20F4-5741-AC2B-1EBB072FA5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3" name="Rectangle 959">
                  <a:extLst>
                    <a:ext uri="{FF2B5EF4-FFF2-40B4-BE49-F238E27FC236}">
                      <a16:creationId xmlns:a16="http://schemas.microsoft.com/office/drawing/2014/main" id="{775AA9F7-199B-ED4C-B422-5E1B766FB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4" name="Group 960">
                  <a:extLst>
                    <a:ext uri="{FF2B5EF4-FFF2-40B4-BE49-F238E27FC236}">
                      <a16:creationId xmlns:a16="http://schemas.microsoft.com/office/drawing/2014/main" id="{4EED0C22-3BA6-E24F-B528-BF018CB34F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35" name="AutoShape 961">
                    <a:extLst>
                      <a:ext uri="{FF2B5EF4-FFF2-40B4-BE49-F238E27FC236}">
                        <a16:creationId xmlns:a16="http://schemas.microsoft.com/office/drawing/2014/main" id="{FE30D28F-02DD-D041-8551-45D9D2836E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" name="AutoShape 962">
                    <a:extLst>
                      <a:ext uri="{FF2B5EF4-FFF2-40B4-BE49-F238E27FC236}">
                        <a16:creationId xmlns:a16="http://schemas.microsoft.com/office/drawing/2014/main" id="{92F33680-18D6-7C4A-88C2-46C4FA3D08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" name="Rectangle 963">
                  <a:extLst>
                    <a:ext uri="{FF2B5EF4-FFF2-40B4-BE49-F238E27FC236}">
                      <a16:creationId xmlns:a16="http://schemas.microsoft.com/office/drawing/2014/main" id="{A0014856-A5F8-544F-98BE-B1D6878A6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Rectangle 964">
                  <a:extLst>
                    <a:ext uri="{FF2B5EF4-FFF2-40B4-BE49-F238E27FC236}">
                      <a16:creationId xmlns:a16="http://schemas.microsoft.com/office/drawing/2014/main" id="{0E6FC61A-EACA-7D4E-9AA7-C7690D093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7" name="Group 965">
                  <a:extLst>
                    <a:ext uri="{FF2B5EF4-FFF2-40B4-BE49-F238E27FC236}">
                      <a16:creationId xmlns:a16="http://schemas.microsoft.com/office/drawing/2014/main" id="{CF083CE2-2403-FD4E-8F7D-758E7F67FF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33" name="AutoShape 966">
                    <a:extLst>
                      <a:ext uri="{FF2B5EF4-FFF2-40B4-BE49-F238E27FC236}">
                        <a16:creationId xmlns:a16="http://schemas.microsoft.com/office/drawing/2014/main" id="{5ED8E2CD-DB59-0040-9493-378A5D7DF1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4" name="AutoShape 967">
                    <a:extLst>
                      <a:ext uri="{FF2B5EF4-FFF2-40B4-BE49-F238E27FC236}">
                        <a16:creationId xmlns:a16="http://schemas.microsoft.com/office/drawing/2014/main" id="{F249F021-1652-2041-9D37-82D9ADAF20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8" name="Freeform 968">
                  <a:extLst>
                    <a:ext uri="{FF2B5EF4-FFF2-40B4-BE49-F238E27FC236}">
                      <a16:creationId xmlns:a16="http://schemas.microsoft.com/office/drawing/2014/main" id="{2DA20985-B59E-DD4F-B452-9726DAD28D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9" name="Group 969">
                  <a:extLst>
                    <a:ext uri="{FF2B5EF4-FFF2-40B4-BE49-F238E27FC236}">
                      <a16:creationId xmlns:a16="http://schemas.microsoft.com/office/drawing/2014/main" id="{68489279-23CF-FB42-9AE3-CAB3A000B9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31" name="AutoShape 970">
                    <a:extLst>
                      <a:ext uri="{FF2B5EF4-FFF2-40B4-BE49-F238E27FC236}">
                        <a16:creationId xmlns:a16="http://schemas.microsoft.com/office/drawing/2014/main" id="{12532EDD-6029-FD41-90A0-EB4B9A3B8C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2" name="AutoShape 971">
                    <a:extLst>
                      <a:ext uri="{FF2B5EF4-FFF2-40B4-BE49-F238E27FC236}">
                        <a16:creationId xmlns:a16="http://schemas.microsoft.com/office/drawing/2014/main" id="{2ADE9625-767F-5247-8211-3638BECC98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0" name="Rectangle 972">
                  <a:extLst>
                    <a:ext uri="{FF2B5EF4-FFF2-40B4-BE49-F238E27FC236}">
                      <a16:creationId xmlns:a16="http://schemas.microsoft.com/office/drawing/2014/main" id="{71E52DA0-9A54-7744-90B9-E438CBE00C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Freeform 973">
                  <a:extLst>
                    <a:ext uri="{FF2B5EF4-FFF2-40B4-BE49-F238E27FC236}">
                      <a16:creationId xmlns:a16="http://schemas.microsoft.com/office/drawing/2014/main" id="{D950FAED-4EC6-7B4B-AFA5-CA2701F74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974">
                  <a:extLst>
                    <a:ext uri="{FF2B5EF4-FFF2-40B4-BE49-F238E27FC236}">
                      <a16:creationId xmlns:a16="http://schemas.microsoft.com/office/drawing/2014/main" id="{55AF3FE0-BBE4-A74C-A9EF-B8F3AA7A0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Oval 975">
                  <a:extLst>
                    <a:ext uri="{FF2B5EF4-FFF2-40B4-BE49-F238E27FC236}">
                      <a16:creationId xmlns:a16="http://schemas.microsoft.com/office/drawing/2014/main" id="{AC808981-49D6-D840-800C-F21BB9106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Freeform 976">
                  <a:extLst>
                    <a:ext uri="{FF2B5EF4-FFF2-40B4-BE49-F238E27FC236}">
                      <a16:creationId xmlns:a16="http://schemas.microsoft.com/office/drawing/2014/main" id="{EBD04B6D-F8F6-FE45-BBD9-3CFFE7B28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AutoShape 977">
                  <a:extLst>
                    <a:ext uri="{FF2B5EF4-FFF2-40B4-BE49-F238E27FC236}">
                      <a16:creationId xmlns:a16="http://schemas.microsoft.com/office/drawing/2014/main" id="{EB968B78-CEDA-2949-925F-D6EE71A8E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" name="AutoShape 978">
                  <a:extLst>
                    <a:ext uri="{FF2B5EF4-FFF2-40B4-BE49-F238E27FC236}">
                      <a16:creationId xmlns:a16="http://schemas.microsoft.com/office/drawing/2014/main" id="{6127245D-2639-C841-ABBD-0A2EB87194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Oval 979">
                  <a:extLst>
                    <a:ext uri="{FF2B5EF4-FFF2-40B4-BE49-F238E27FC236}">
                      <a16:creationId xmlns:a16="http://schemas.microsoft.com/office/drawing/2014/main" id="{CBCE7727-73A7-814E-B244-E80EED405F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Oval 980">
                  <a:extLst>
                    <a:ext uri="{FF2B5EF4-FFF2-40B4-BE49-F238E27FC236}">
                      <a16:creationId xmlns:a16="http://schemas.microsoft.com/office/drawing/2014/main" id="{7A66ECF6-DDAE-2842-92B5-EA8F14A12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Oval 981">
                  <a:extLst>
                    <a:ext uri="{FF2B5EF4-FFF2-40B4-BE49-F238E27FC236}">
                      <a16:creationId xmlns:a16="http://schemas.microsoft.com/office/drawing/2014/main" id="{5A97568E-F028-FD44-8E47-C92EC6C01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Rectangle 982">
                  <a:extLst>
                    <a:ext uri="{FF2B5EF4-FFF2-40B4-BE49-F238E27FC236}">
                      <a16:creationId xmlns:a16="http://schemas.microsoft.com/office/drawing/2014/main" id="{A834B858-68E5-0D45-8391-2A0A996FA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94" name="Group 793">
                <a:extLst>
                  <a:ext uri="{FF2B5EF4-FFF2-40B4-BE49-F238E27FC236}">
                    <a16:creationId xmlns:a16="http://schemas.microsoft.com/office/drawing/2014/main" id="{418A016B-3865-5C4A-BF54-A4D433F011BA}"/>
                  </a:ext>
                </a:extLst>
              </p:cNvPr>
              <p:cNvGrpSpPr/>
              <p:nvPr/>
            </p:nvGrpSpPr>
            <p:grpSpPr>
              <a:xfrm>
                <a:off x="7767607" y="4870841"/>
                <a:ext cx="2080029" cy="1260456"/>
                <a:chOff x="7767607" y="4870841"/>
                <a:chExt cx="2080029" cy="1260456"/>
              </a:xfrm>
            </p:grpSpPr>
            <p:grpSp>
              <p:nvGrpSpPr>
                <p:cNvPr id="44" name="Group 590">
                  <a:extLst>
                    <a:ext uri="{FF2B5EF4-FFF2-40B4-BE49-F238E27FC236}">
                      <a16:creationId xmlns:a16="http://schemas.microsoft.com/office/drawing/2014/main" id="{2648262B-E78D-1D4B-B3FD-3AE9CD5C32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974481" y="4870841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367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35FBE2DB-60A7-B340-A5BB-B3699CCC02B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68" name="Freeform 592">
                    <a:extLst>
                      <a:ext uri="{FF2B5EF4-FFF2-40B4-BE49-F238E27FC236}">
                        <a16:creationId xmlns:a16="http://schemas.microsoft.com/office/drawing/2014/main" id="{0263E665-BF2A-2F4A-ADA8-20F44C3127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0" name="Group 1064">
                  <a:extLst>
                    <a:ext uri="{FF2B5EF4-FFF2-40B4-BE49-F238E27FC236}">
                      <a16:creationId xmlns:a16="http://schemas.microsoft.com/office/drawing/2014/main" id="{1E483C21-97F2-6C41-9217-2187E09B54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95307" y="5823489"/>
                  <a:ext cx="310186" cy="307808"/>
                  <a:chOff x="877" y="1008"/>
                  <a:chExt cx="2747" cy="2591"/>
                </a:xfrm>
              </p:grpSpPr>
              <p:pic>
                <p:nvPicPr>
                  <p:cNvPr id="146" name="Picture 1065" descr="antenna_stylized">
                    <a:extLst>
                      <a:ext uri="{FF2B5EF4-FFF2-40B4-BE49-F238E27FC236}">
                        <a16:creationId xmlns:a16="http://schemas.microsoft.com/office/drawing/2014/main" id="{EC1E8FF9-A5AB-904A-91B8-DF49382605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7" y="1008"/>
                    <a:ext cx="2725" cy="14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7" name="Picture 1066" descr="laptop_keyboard">
                    <a:extLst>
                      <a:ext uri="{FF2B5EF4-FFF2-40B4-BE49-F238E27FC236}">
                        <a16:creationId xmlns:a16="http://schemas.microsoft.com/office/drawing/2014/main" id="{71E89937-428E-3447-B221-C34E0D71ACE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1009" y="2586"/>
                    <a:ext cx="2245" cy="10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8" name="Freeform 1067">
                    <a:extLst>
                      <a:ext uri="{FF2B5EF4-FFF2-40B4-BE49-F238E27FC236}">
                        <a16:creationId xmlns:a16="http://schemas.microsoft.com/office/drawing/2014/main" id="{43C21467-3265-FC4F-AF31-44A0281634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3" y="1603"/>
                    <a:ext cx="1807" cy="1322"/>
                  </a:xfrm>
                  <a:custGeom>
                    <a:avLst/>
                    <a:gdLst>
                      <a:gd name="T0" fmla="*/ 1 w 2982"/>
                      <a:gd name="T1" fmla="*/ 0 h 2442"/>
                      <a:gd name="T2" fmla="*/ 0 w 2982"/>
                      <a:gd name="T3" fmla="*/ 1 h 2442"/>
                      <a:gd name="T4" fmla="*/ 2 w 2982"/>
                      <a:gd name="T5" fmla="*/ 1 h 2442"/>
                      <a:gd name="T6" fmla="*/ 2 w 2982"/>
                      <a:gd name="T7" fmla="*/ 1 h 2442"/>
                      <a:gd name="T8" fmla="*/ 1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49" name="Picture 1068" descr="screen">
                    <a:extLst>
                      <a:ext uri="{FF2B5EF4-FFF2-40B4-BE49-F238E27FC236}">
                        <a16:creationId xmlns:a16="http://schemas.microsoft.com/office/drawing/2014/main" id="{9868250A-D477-2944-B0F8-A7DE63DA469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2" y="1637"/>
                    <a:ext cx="1642" cy="12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0" name="Freeform 1069">
                    <a:extLst>
                      <a:ext uri="{FF2B5EF4-FFF2-40B4-BE49-F238E27FC236}">
                        <a16:creationId xmlns:a16="http://schemas.microsoft.com/office/drawing/2014/main" id="{A4015B9E-FE1F-594E-AFA2-A5277482E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82" y="1564"/>
                    <a:ext cx="1531" cy="246"/>
                  </a:xfrm>
                  <a:custGeom>
                    <a:avLst/>
                    <a:gdLst>
                      <a:gd name="T0" fmla="*/ 1 w 2528"/>
                      <a:gd name="T1" fmla="*/ 0 h 455"/>
                      <a:gd name="T2" fmla="*/ 2 w 2528"/>
                      <a:gd name="T3" fmla="*/ 1 h 455"/>
                      <a:gd name="T4" fmla="*/ 2 w 2528"/>
                      <a:gd name="T5" fmla="*/ 1 h 455"/>
                      <a:gd name="T6" fmla="*/ 0 w 2528"/>
                      <a:gd name="T7" fmla="*/ 1 h 455"/>
                      <a:gd name="T8" fmla="*/ 1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" name="Freeform 1070">
                    <a:extLst>
                      <a:ext uri="{FF2B5EF4-FFF2-40B4-BE49-F238E27FC236}">
                        <a16:creationId xmlns:a16="http://schemas.microsoft.com/office/drawing/2014/main" id="{1D5AA9CA-3334-2341-A3C4-E983724886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7" y="1562"/>
                    <a:ext cx="425" cy="1024"/>
                  </a:xfrm>
                  <a:custGeom>
                    <a:avLst/>
                    <a:gdLst>
                      <a:gd name="T0" fmla="*/ 1 w 702"/>
                      <a:gd name="T1" fmla="*/ 0 h 1893"/>
                      <a:gd name="T2" fmla="*/ 0 w 702"/>
                      <a:gd name="T3" fmla="*/ 1 h 1893"/>
                      <a:gd name="T4" fmla="*/ 1 w 702"/>
                      <a:gd name="T5" fmla="*/ 1 h 1893"/>
                      <a:gd name="T6" fmla="*/ 1 w 702"/>
                      <a:gd name="T7" fmla="*/ 1 h 1893"/>
                      <a:gd name="T8" fmla="*/ 1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2" name="Freeform 1071">
                    <a:extLst>
                      <a:ext uri="{FF2B5EF4-FFF2-40B4-BE49-F238E27FC236}">
                        <a16:creationId xmlns:a16="http://schemas.microsoft.com/office/drawing/2014/main" id="{408815EA-3342-2D4A-AB4D-6A6AD669E0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4" y="1745"/>
                    <a:ext cx="458" cy="1182"/>
                  </a:xfrm>
                  <a:custGeom>
                    <a:avLst/>
                    <a:gdLst>
                      <a:gd name="T0" fmla="*/ 1 w 756"/>
                      <a:gd name="T1" fmla="*/ 0 h 2184"/>
                      <a:gd name="T2" fmla="*/ 1 w 756"/>
                      <a:gd name="T3" fmla="*/ 1 h 2184"/>
                      <a:gd name="T4" fmla="*/ 0 w 756"/>
                      <a:gd name="T5" fmla="*/ 1 h 2184"/>
                      <a:gd name="T6" fmla="*/ 1 w 756"/>
                      <a:gd name="T7" fmla="*/ 1 h 2184"/>
                      <a:gd name="T8" fmla="*/ 1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Freeform 1072">
                    <a:extLst>
                      <a:ext uri="{FF2B5EF4-FFF2-40B4-BE49-F238E27FC236}">
                        <a16:creationId xmlns:a16="http://schemas.microsoft.com/office/drawing/2014/main" id="{180DED07-429A-A242-A9E3-1BBEEAF42B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2" y="2534"/>
                    <a:ext cx="1680" cy="399"/>
                  </a:xfrm>
                  <a:custGeom>
                    <a:avLst/>
                    <a:gdLst>
                      <a:gd name="T0" fmla="*/ 1 w 2773"/>
                      <a:gd name="T1" fmla="*/ 0 h 738"/>
                      <a:gd name="T2" fmla="*/ 0 w 2773"/>
                      <a:gd name="T3" fmla="*/ 1 h 738"/>
                      <a:gd name="T4" fmla="*/ 2 w 2773"/>
                      <a:gd name="T5" fmla="*/ 1 h 738"/>
                      <a:gd name="T6" fmla="*/ 2 w 2773"/>
                      <a:gd name="T7" fmla="*/ 1 h 738"/>
                      <a:gd name="T8" fmla="*/ 1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Freeform 1073">
                    <a:extLst>
                      <a:ext uri="{FF2B5EF4-FFF2-40B4-BE49-F238E27FC236}">
                        <a16:creationId xmlns:a16="http://schemas.microsoft.com/office/drawing/2014/main" id="{A86B5E1C-D4A7-804E-9345-DD2099CCFC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5" y="1755"/>
                    <a:ext cx="429" cy="1187"/>
                  </a:xfrm>
                  <a:custGeom>
                    <a:avLst/>
                    <a:gdLst>
                      <a:gd name="T0" fmla="*/ 2 w 637"/>
                      <a:gd name="T1" fmla="*/ 0 h 1659"/>
                      <a:gd name="T2" fmla="*/ 2 w 637"/>
                      <a:gd name="T3" fmla="*/ 0 h 1659"/>
                      <a:gd name="T4" fmla="*/ 1 w 637"/>
                      <a:gd name="T5" fmla="*/ 15 h 1659"/>
                      <a:gd name="T6" fmla="*/ 0 w 637"/>
                      <a:gd name="T7" fmla="*/ 15 h 1659"/>
                      <a:gd name="T8" fmla="*/ 2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Freeform 1074">
                    <a:extLst>
                      <a:ext uri="{FF2B5EF4-FFF2-40B4-BE49-F238E27FC236}">
                        <a16:creationId xmlns:a16="http://schemas.microsoft.com/office/drawing/2014/main" id="{278E44FF-9118-764F-B154-D54B6D0889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4" y="2587"/>
                    <a:ext cx="1494" cy="394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1 w 2216"/>
                      <a:gd name="T3" fmla="*/ 1 h 550"/>
                      <a:gd name="T4" fmla="*/ 9 w 2216"/>
                      <a:gd name="T5" fmla="*/ 5 h 550"/>
                      <a:gd name="T6" fmla="*/ 9 w 2216"/>
                      <a:gd name="T7" fmla="*/ 4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56" name="Group 1075">
                    <a:extLst>
                      <a:ext uri="{FF2B5EF4-FFF2-40B4-BE49-F238E27FC236}">
                        <a16:creationId xmlns:a16="http://schemas.microsoft.com/office/drawing/2014/main" id="{B07A4D51-63EA-ED46-9283-3C066C8F80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9" y="3008"/>
                    <a:ext cx="507" cy="234"/>
                    <a:chOff x="1740" y="2642"/>
                    <a:chExt cx="752" cy="327"/>
                  </a:xfrm>
                </p:grpSpPr>
                <p:sp>
                  <p:nvSpPr>
                    <p:cNvPr id="163" name="Freeform 1076">
                      <a:extLst>
                        <a:ext uri="{FF2B5EF4-FFF2-40B4-BE49-F238E27FC236}">
                          <a16:creationId xmlns:a16="http://schemas.microsoft.com/office/drawing/2014/main" id="{362CE3DF-6498-9044-80D1-5B57C954BC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Freeform 1077">
                      <a:extLst>
                        <a:ext uri="{FF2B5EF4-FFF2-40B4-BE49-F238E27FC236}">
                          <a16:creationId xmlns:a16="http://schemas.microsoft.com/office/drawing/2014/main" id="{232B6CC8-39FA-8E41-89F9-D454D1953B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Freeform 1078">
                      <a:extLst>
                        <a:ext uri="{FF2B5EF4-FFF2-40B4-BE49-F238E27FC236}">
                          <a16:creationId xmlns:a16="http://schemas.microsoft.com/office/drawing/2014/main" id="{14BE6CD7-1B00-AE45-A0A2-B46139077D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" name="Freeform 1079">
                      <a:extLst>
                        <a:ext uri="{FF2B5EF4-FFF2-40B4-BE49-F238E27FC236}">
                          <a16:creationId xmlns:a16="http://schemas.microsoft.com/office/drawing/2014/main" id="{17D2993A-DA09-154C-81CE-F00D6DF0DB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Freeform 1080">
                      <a:extLst>
                        <a:ext uri="{FF2B5EF4-FFF2-40B4-BE49-F238E27FC236}">
                          <a16:creationId xmlns:a16="http://schemas.microsoft.com/office/drawing/2014/main" id="{AD580132-3A72-CF47-B834-B58CA201F7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8" name="Freeform 1081">
                      <a:extLst>
                        <a:ext uri="{FF2B5EF4-FFF2-40B4-BE49-F238E27FC236}">
                          <a16:creationId xmlns:a16="http://schemas.microsoft.com/office/drawing/2014/main" id="{E900C928-6E45-6449-A6C9-3DBE801B01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57" name="Freeform 1082">
                    <a:extLst>
                      <a:ext uri="{FF2B5EF4-FFF2-40B4-BE49-F238E27FC236}">
                        <a16:creationId xmlns:a16="http://schemas.microsoft.com/office/drawing/2014/main" id="{1ECD1A08-63F7-2B4E-84E4-3FA628039E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7" y="3043"/>
                    <a:ext cx="614" cy="514"/>
                  </a:xfrm>
                  <a:custGeom>
                    <a:avLst/>
                    <a:gdLst>
                      <a:gd name="T0" fmla="*/ 1 w 990"/>
                      <a:gd name="T1" fmla="*/ 2 h 792"/>
                      <a:gd name="T2" fmla="*/ 1 w 990"/>
                      <a:gd name="T3" fmla="*/ 0 h 792"/>
                      <a:gd name="T4" fmla="*/ 1 w 990"/>
                      <a:gd name="T5" fmla="*/ 1 h 792"/>
                      <a:gd name="T6" fmla="*/ 0 w 990"/>
                      <a:gd name="T7" fmla="*/ 2 h 792"/>
                      <a:gd name="T8" fmla="*/ 1 w 990"/>
                      <a:gd name="T9" fmla="*/ 2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Freeform 1083">
                    <a:extLst>
                      <a:ext uri="{FF2B5EF4-FFF2-40B4-BE49-F238E27FC236}">
                        <a16:creationId xmlns:a16="http://schemas.microsoft.com/office/drawing/2014/main" id="{E0CE0778-AA7C-994B-8AC5-676F1A8254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0" y="3084"/>
                    <a:ext cx="1571" cy="469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4 w 2532"/>
                      <a:gd name="T5" fmla="*/ 2 h 723"/>
                      <a:gd name="T6" fmla="*/ 4 w 2532"/>
                      <a:gd name="T7" fmla="*/ 2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Freeform 1084">
                    <a:extLst>
                      <a:ext uri="{FF2B5EF4-FFF2-40B4-BE49-F238E27FC236}">
                        <a16:creationId xmlns:a16="http://schemas.microsoft.com/office/drawing/2014/main" id="{D2A296F6-56E0-0141-8E63-F209F1106F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1" y="2998"/>
                    <a:ext cx="17" cy="95"/>
                  </a:xfrm>
                  <a:custGeom>
                    <a:avLst/>
                    <a:gdLst>
                      <a:gd name="T0" fmla="*/ 1 w 26"/>
                      <a:gd name="T1" fmla="*/ 1 h 147"/>
                      <a:gd name="T2" fmla="*/ 1 w 26"/>
                      <a:gd name="T3" fmla="*/ 1 h 147"/>
                      <a:gd name="T4" fmla="*/ 0 w 26"/>
                      <a:gd name="T5" fmla="*/ 1 h 147"/>
                      <a:gd name="T6" fmla="*/ 1 w 26"/>
                      <a:gd name="T7" fmla="*/ 0 h 147"/>
                      <a:gd name="T8" fmla="*/ 1 w 26"/>
                      <a:gd name="T9" fmla="*/ 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Freeform 1085">
                    <a:extLst>
                      <a:ext uri="{FF2B5EF4-FFF2-40B4-BE49-F238E27FC236}">
                        <a16:creationId xmlns:a16="http://schemas.microsoft.com/office/drawing/2014/main" id="{06824F88-EE84-D347-A023-F053DA4B2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2" y="2611"/>
                    <a:ext cx="730" cy="393"/>
                  </a:xfrm>
                  <a:custGeom>
                    <a:avLst/>
                    <a:gdLst>
                      <a:gd name="T0" fmla="*/ 1 w 1176"/>
                      <a:gd name="T1" fmla="*/ 0 h 606"/>
                      <a:gd name="T2" fmla="*/ 0 w 1176"/>
                      <a:gd name="T3" fmla="*/ 1 h 606"/>
                      <a:gd name="T4" fmla="*/ 1 w 1176"/>
                      <a:gd name="T5" fmla="*/ 1 h 606"/>
                      <a:gd name="T6" fmla="*/ 1 w 1176"/>
                      <a:gd name="T7" fmla="*/ 1 h 606"/>
                      <a:gd name="T8" fmla="*/ 1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086">
                    <a:extLst>
                      <a:ext uri="{FF2B5EF4-FFF2-40B4-BE49-F238E27FC236}">
                        <a16:creationId xmlns:a16="http://schemas.microsoft.com/office/drawing/2014/main" id="{36F4BB90-D696-0945-AC5D-7CBFD97A96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1" y="3018"/>
                    <a:ext cx="1490" cy="451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1 w 2532"/>
                      <a:gd name="T5" fmla="*/ 1 h 723"/>
                      <a:gd name="T6" fmla="*/ 1 w 2532"/>
                      <a:gd name="T7" fmla="*/ 1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087">
                    <a:extLst>
                      <a:ext uri="{FF2B5EF4-FFF2-40B4-BE49-F238E27FC236}">
                        <a16:creationId xmlns:a16="http://schemas.microsoft.com/office/drawing/2014/main" id="{9FC45AEE-F94E-2C41-BB56-2055DE618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549" y="2986"/>
                    <a:ext cx="608" cy="467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2 h 723"/>
                      <a:gd name="T6" fmla="*/ 0 w 2532"/>
                      <a:gd name="T7" fmla="*/ 2 h 723"/>
                      <a:gd name="T8" fmla="*/ 0 w 2532"/>
                      <a:gd name="T9" fmla="*/ 1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87" name="Group 590">
                  <a:extLst>
                    <a:ext uri="{FF2B5EF4-FFF2-40B4-BE49-F238E27FC236}">
                      <a16:creationId xmlns:a16="http://schemas.microsoft.com/office/drawing/2014/main" id="{B2AAF0C3-BD73-634D-B492-B7CCF9735E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767607" y="5251740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488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1B000E5D-AA79-9741-93EF-69776E79DCF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89" name="Freeform 592">
                    <a:extLst>
                      <a:ext uri="{FF2B5EF4-FFF2-40B4-BE49-F238E27FC236}">
                        <a16:creationId xmlns:a16="http://schemas.microsoft.com/office/drawing/2014/main" id="{E285DBFE-A1C0-DE49-94FA-3F8D49F9AA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0" name="Group 590">
                  <a:extLst>
                    <a:ext uri="{FF2B5EF4-FFF2-40B4-BE49-F238E27FC236}">
                      <a16:creationId xmlns:a16="http://schemas.microsoft.com/office/drawing/2014/main" id="{A66A00B8-C906-204A-9EA8-BF8007089A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147535" y="5475337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491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0D26BE9F-5A6F-194D-95F5-9A26085A8BC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2" name="Freeform 592">
                    <a:extLst>
                      <a:ext uri="{FF2B5EF4-FFF2-40B4-BE49-F238E27FC236}">
                        <a16:creationId xmlns:a16="http://schemas.microsoft.com/office/drawing/2014/main" id="{F940FA7C-0178-FC42-989D-133C7D3EF0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3" name="Group 590">
                  <a:extLst>
                    <a:ext uri="{FF2B5EF4-FFF2-40B4-BE49-F238E27FC236}">
                      <a16:creationId xmlns:a16="http://schemas.microsoft.com/office/drawing/2014/main" id="{AADF67FB-3BE7-EF42-B8A5-B005B50693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545760" y="5496810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494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0BBC0FBB-DA3F-874A-8EBE-B51C772E068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5" name="Freeform 592">
                    <a:extLst>
                      <a:ext uri="{FF2B5EF4-FFF2-40B4-BE49-F238E27FC236}">
                        <a16:creationId xmlns:a16="http://schemas.microsoft.com/office/drawing/2014/main" id="{A9932DBD-03D1-3E48-AE83-712DE720FE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6" name="Group 1064">
                  <a:extLst>
                    <a:ext uri="{FF2B5EF4-FFF2-40B4-BE49-F238E27FC236}">
                      <a16:creationId xmlns:a16="http://schemas.microsoft.com/office/drawing/2014/main" id="{FC2552CF-9AC0-3243-8999-6808B911C7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528372" y="5765818"/>
                  <a:ext cx="319264" cy="253379"/>
                  <a:chOff x="877" y="1008"/>
                  <a:chExt cx="2747" cy="2591"/>
                </a:xfrm>
              </p:grpSpPr>
              <p:pic>
                <p:nvPicPr>
                  <p:cNvPr id="497" name="Picture 1065" descr="antenna_stylized">
                    <a:extLst>
                      <a:ext uri="{FF2B5EF4-FFF2-40B4-BE49-F238E27FC236}">
                        <a16:creationId xmlns:a16="http://schemas.microsoft.com/office/drawing/2014/main" id="{87938519-94DB-D545-A29A-7EDE5E412B2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7" y="1008"/>
                    <a:ext cx="2725" cy="14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8" name="Picture 1066" descr="laptop_keyboard">
                    <a:extLst>
                      <a:ext uri="{FF2B5EF4-FFF2-40B4-BE49-F238E27FC236}">
                        <a16:creationId xmlns:a16="http://schemas.microsoft.com/office/drawing/2014/main" id="{2D71707C-83CA-1C4B-8508-67E56E2ADD0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1009" y="2586"/>
                    <a:ext cx="2245" cy="10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9" name="Freeform 1067">
                    <a:extLst>
                      <a:ext uri="{FF2B5EF4-FFF2-40B4-BE49-F238E27FC236}">
                        <a16:creationId xmlns:a16="http://schemas.microsoft.com/office/drawing/2014/main" id="{73F0FEB4-8393-CC4E-8318-ED16B301B6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3" y="1603"/>
                    <a:ext cx="1807" cy="1322"/>
                  </a:xfrm>
                  <a:custGeom>
                    <a:avLst/>
                    <a:gdLst>
                      <a:gd name="T0" fmla="*/ 1 w 2982"/>
                      <a:gd name="T1" fmla="*/ 0 h 2442"/>
                      <a:gd name="T2" fmla="*/ 0 w 2982"/>
                      <a:gd name="T3" fmla="*/ 1 h 2442"/>
                      <a:gd name="T4" fmla="*/ 2 w 2982"/>
                      <a:gd name="T5" fmla="*/ 1 h 2442"/>
                      <a:gd name="T6" fmla="*/ 2 w 2982"/>
                      <a:gd name="T7" fmla="*/ 1 h 2442"/>
                      <a:gd name="T8" fmla="*/ 1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500" name="Picture 1068" descr="screen">
                    <a:extLst>
                      <a:ext uri="{FF2B5EF4-FFF2-40B4-BE49-F238E27FC236}">
                        <a16:creationId xmlns:a16="http://schemas.microsoft.com/office/drawing/2014/main" id="{7FE7C88C-9EAD-8349-A46B-E909AEA6578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2" y="1637"/>
                    <a:ext cx="1642" cy="12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1" name="Freeform 1069">
                    <a:extLst>
                      <a:ext uri="{FF2B5EF4-FFF2-40B4-BE49-F238E27FC236}">
                        <a16:creationId xmlns:a16="http://schemas.microsoft.com/office/drawing/2014/main" id="{0DBCF6AD-8352-3C40-B68E-0383519D2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82" y="1564"/>
                    <a:ext cx="1531" cy="246"/>
                  </a:xfrm>
                  <a:custGeom>
                    <a:avLst/>
                    <a:gdLst>
                      <a:gd name="T0" fmla="*/ 1 w 2528"/>
                      <a:gd name="T1" fmla="*/ 0 h 455"/>
                      <a:gd name="T2" fmla="*/ 2 w 2528"/>
                      <a:gd name="T3" fmla="*/ 1 h 455"/>
                      <a:gd name="T4" fmla="*/ 2 w 2528"/>
                      <a:gd name="T5" fmla="*/ 1 h 455"/>
                      <a:gd name="T6" fmla="*/ 0 w 2528"/>
                      <a:gd name="T7" fmla="*/ 1 h 455"/>
                      <a:gd name="T8" fmla="*/ 1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2" name="Freeform 1070">
                    <a:extLst>
                      <a:ext uri="{FF2B5EF4-FFF2-40B4-BE49-F238E27FC236}">
                        <a16:creationId xmlns:a16="http://schemas.microsoft.com/office/drawing/2014/main" id="{3C23673E-599F-5241-B844-C8F96A051D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7" y="1562"/>
                    <a:ext cx="425" cy="1024"/>
                  </a:xfrm>
                  <a:custGeom>
                    <a:avLst/>
                    <a:gdLst>
                      <a:gd name="T0" fmla="*/ 1 w 702"/>
                      <a:gd name="T1" fmla="*/ 0 h 1893"/>
                      <a:gd name="T2" fmla="*/ 0 w 702"/>
                      <a:gd name="T3" fmla="*/ 1 h 1893"/>
                      <a:gd name="T4" fmla="*/ 1 w 702"/>
                      <a:gd name="T5" fmla="*/ 1 h 1893"/>
                      <a:gd name="T6" fmla="*/ 1 w 702"/>
                      <a:gd name="T7" fmla="*/ 1 h 1893"/>
                      <a:gd name="T8" fmla="*/ 1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3" name="Freeform 1071">
                    <a:extLst>
                      <a:ext uri="{FF2B5EF4-FFF2-40B4-BE49-F238E27FC236}">
                        <a16:creationId xmlns:a16="http://schemas.microsoft.com/office/drawing/2014/main" id="{4D502A0C-8868-2C4E-B6B7-F46718640A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4" y="1745"/>
                    <a:ext cx="458" cy="1182"/>
                  </a:xfrm>
                  <a:custGeom>
                    <a:avLst/>
                    <a:gdLst>
                      <a:gd name="T0" fmla="*/ 1 w 756"/>
                      <a:gd name="T1" fmla="*/ 0 h 2184"/>
                      <a:gd name="T2" fmla="*/ 1 w 756"/>
                      <a:gd name="T3" fmla="*/ 1 h 2184"/>
                      <a:gd name="T4" fmla="*/ 0 w 756"/>
                      <a:gd name="T5" fmla="*/ 1 h 2184"/>
                      <a:gd name="T6" fmla="*/ 1 w 756"/>
                      <a:gd name="T7" fmla="*/ 1 h 2184"/>
                      <a:gd name="T8" fmla="*/ 1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4" name="Freeform 1072">
                    <a:extLst>
                      <a:ext uri="{FF2B5EF4-FFF2-40B4-BE49-F238E27FC236}">
                        <a16:creationId xmlns:a16="http://schemas.microsoft.com/office/drawing/2014/main" id="{154DEECF-C451-B140-A650-9DB9DCC417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2" y="2534"/>
                    <a:ext cx="1680" cy="399"/>
                  </a:xfrm>
                  <a:custGeom>
                    <a:avLst/>
                    <a:gdLst>
                      <a:gd name="T0" fmla="*/ 1 w 2773"/>
                      <a:gd name="T1" fmla="*/ 0 h 738"/>
                      <a:gd name="T2" fmla="*/ 0 w 2773"/>
                      <a:gd name="T3" fmla="*/ 1 h 738"/>
                      <a:gd name="T4" fmla="*/ 2 w 2773"/>
                      <a:gd name="T5" fmla="*/ 1 h 738"/>
                      <a:gd name="T6" fmla="*/ 2 w 2773"/>
                      <a:gd name="T7" fmla="*/ 1 h 738"/>
                      <a:gd name="T8" fmla="*/ 1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5" name="Freeform 1073">
                    <a:extLst>
                      <a:ext uri="{FF2B5EF4-FFF2-40B4-BE49-F238E27FC236}">
                        <a16:creationId xmlns:a16="http://schemas.microsoft.com/office/drawing/2014/main" id="{61C09639-BDA6-1848-86B4-033F9F9979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5" y="1755"/>
                    <a:ext cx="429" cy="1187"/>
                  </a:xfrm>
                  <a:custGeom>
                    <a:avLst/>
                    <a:gdLst>
                      <a:gd name="T0" fmla="*/ 2 w 637"/>
                      <a:gd name="T1" fmla="*/ 0 h 1659"/>
                      <a:gd name="T2" fmla="*/ 2 w 637"/>
                      <a:gd name="T3" fmla="*/ 0 h 1659"/>
                      <a:gd name="T4" fmla="*/ 1 w 637"/>
                      <a:gd name="T5" fmla="*/ 15 h 1659"/>
                      <a:gd name="T6" fmla="*/ 0 w 637"/>
                      <a:gd name="T7" fmla="*/ 15 h 1659"/>
                      <a:gd name="T8" fmla="*/ 2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6" name="Freeform 1074">
                    <a:extLst>
                      <a:ext uri="{FF2B5EF4-FFF2-40B4-BE49-F238E27FC236}">
                        <a16:creationId xmlns:a16="http://schemas.microsoft.com/office/drawing/2014/main" id="{BBF9A35C-4B4A-604C-BCA3-20BC6C3D2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4" y="2587"/>
                    <a:ext cx="1494" cy="394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1 w 2216"/>
                      <a:gd name="T3" fmla="*/ 1 h 550"/>
                      <a:gd name="T4" fmla="*/ 9 w 2216"/>
                      <a:gd name="T5" fmla="*/ 5 h 550"/>
                      <a:gd name="T6" fmla="*/ 9 w 2216"/>
                      <a:gd name="T7" fmla="*/ 4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07" name="Group 1075">
                    <a:extLst>
                      <a:ext uri="{FF2B5EF4-FFF2-40B4-BE49-F238E27FC236}">
                        <a16:creationId xmlns:a16="http://schemas.microsoft.com/office/drawing/2014/main" id="{C228B10E-0BB1-8D40-9DB1-545E285C76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9" y="3008"/>
                    <a:ext cx="507" cy="234"/>
                    <a:chOff x="1740" y="2642"/>
                    <a:chExt cx="752" cy="327"/>
                  </a:xfrm>
                </p:grpSpPr>
                <p:sp>
                  <p:nvSpPr>
                    <p:cNvPr id="514" name="Freeform 1076">
                      <a:extLst>
                        <a:ext uri="{FF2B5EF4-FFF2-40B4-BE49-F238E27FC236}">
                          <a16:creationId xmlns:a16="http://schemas.microsoft.com/office/drawing/2014/main" id="{DBE93115-3362-AE4D-A30A-337520C739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5" name="Freeform 1077">
                      <a:extLst>
                        <a:ext uri="{FF2B5EF4-FFF2-40B4-BE49-F238E27FC236}">
                          <a16:creationId xmlns:a16="http://schemas.microsoft.com/office/drawing/2014/main" id="{E980EACA-94CF-194A-AC7A-1415DBB4CA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6" name="Freeform 1078">
                      <a:extLst>
                        <a:ext uri="{FF2B5EF4-FFF2-40B4-BE49-F238E27FC236}">
                          <a16:creationId xmlns:a16="http://schemas.microsoft.com/office/drawing/2014/main" id="{67C8CECC-A4D3-D543-A1C2-92A3DDD604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7" name="Freeform 1079">
                      <a:extLst>
                        <a:ext uri="{FF2B5EF4-FFF2-40B4-BE49-F238E27FC236}">
                          <a16:creationId xmlns:a16="http://schemas.microsoft.com/office/drawing/2014/main" id="{DF7F90DA-E9FF-E64E-979A-F2C4CF6F27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8" name="Freeform 1080">
                      <a:extLst>
                        <a:ext uri="{FF2B5EF4-FFF2-40B4-BE49-F238E27FC236}">
                          <a16:creationId xmlns:a16="http://schemas.microsoft.com/office/drawing/2014/main" id="{1FB7CFF5-5312-6B45-B1C9-1E8019D9AB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9" name="Freeform 1081">
                      <a:extLst>
                        <a:ext uri="{FF2B5EF4-FFF2-40B4-BE49-F238E27FC236}">
                          <a16:creationId xmlns:a16="http://schemas.microsoft.com/office/drawing/2014/main" id="{F6743163-40E8-634F-BDA5-FD850E9C93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08" name="Freeform 1082">
                    <a:extLst>
                      <a:ext uri="{FF2B5EF4-FFF2-40B4-BE49-F238E27FC236}">
                        <a16:creationId xmlns:a16="http://schemas.microsoft.com/office/drawing/2014/main" id="{5C688E93-8024-AF4A-9FAE-F872353A70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7" y="3043"/>
                    <a:ext cx="614" cy="514"/>
                  </a:xfrm>
                  <a:custGeom>
                    <a:avLst/>
                    <a:gdLst>
                      <a:gd name="T0" fmla="*/ 1 w 990"/>
                      <a:gd name="T1" fmla="*/ 2 h 792"/>
                      <a:gd name="T2" fmla="*/ 1 w 990"/>
                      <a:gd name="T3" fmla="*/ 0 h 792"/>
                      <a:gd name="T4" fmla="*/ 1 w 990"/>
                      <a:gd name="T5" fmla="*/ 1 h 792"/>
                      <a:gd name="T6" fmla="*/ 0 w 990"/>
                      <a:gd name="T7" fmla="*/ 2 h 792"/>
                      <a:gd name="T8" fmla="*/ 1 w 990"/>
                      <a:gd name="T9" fmla="*/ 2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9" name="Freeform 1083">
                    <a:extLst>
                      <a:ext uri="{FF2B5EF4-FFF2-40B4-BE49-F238E27FC236}">
                        <a16:creationId xmlns:a16="http://schemas.microsoft.com/office/drawing/2014/main" id="{E2D8B864-6DD1-D042-9409-8862ACC1AA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0" y="3084"/>
                    <a:ext cx="1571" cy="469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4 w 2532"/>
                      <a:gd name="T5" fmla="*/ 2 h 723"/>
                      <a:gd name="T6" fmla="*/ 4 w 2532"/>
                      <a:gd name="T7" fmla="*/ 2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0" name="Freeform 1084">
                    <a:extLst>
                      <a:ext uri="{FF2B5EF4-FFF2-40B4-BE49-F238E27FC236}">
                        <a16:creationId xmlns:a16="http://schemas.microsoft.com/office/drawing/2014/main" id="{CC7A3F9E-B0BC-2945-B124-91C53102EA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1" y="2998"/>
                    <a:ext cx="17" cy="95"/>
                  </a:xfrm>
                  <a:custGeom>
                    <a:avLst/>
                    <a:gdLst>
                      <a:gd name="T0" fmla="*/ 1 w 26"/>
                      <a:gd name="T1" fmla="*/ 1 h 147"/>
                      <a:gd name="T2" fmla="*/ 1 w 26"/>
                      <a:gd name="T3" fmla="*/ 1 h 147"/>
                      <a:gd name="T4" fmla="*/ 0 w 26"/>
                      <a:gd name="T5" fmla="*/ 1 h 147"/>
                      <a:gd name="T6" fmla="*/ 1 w 26"/>
                      <a:gd name="T7" fmla="*/ 0 h 147"/>
                      <a:gd name="T8" fmla="*/ 1 w 26"/>
                      <a:gd name="T9" fmla="*/ 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1" name="Freeform 1085">
                    <a:extLst>
                      <a:ext uri="{FF2B5EF4-FFF2-40B4-BE49-F238E27FC236}">
                        <a16:creationId xmlns:a16="http://schemas.microsoft.com/office/drawing/2014/main" id="{B8E20EA9-88B9-0A42-A470-7AF9E88105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2" y="2611"/>
                    <a:ext cx="730" cy="393"/>
                  </a:xfrm>
                  <a:custGeom>
                    <a:avLst/>
                    <a:gdLst>
                      <a:gd name="T0" fmla="*/ 1 w 1176"/>
                      <a:gd name="T1" fmla="*/ 0 h 606"/>
                      <a:gd name="T2" fmla="*/ 0 w 1176"/>
                      <a:gd name="T3" fmla="*/ 1 h 606"/>
                      <a:gd name="T4" fmla="*/ 1 w 1176"/>
                      <a:gd name="T5" fmla="*/ 1 h 606"/>
                      <a:gd name="T6" fmla="*/ 1 w 1176"/>
                      <a:gd name="T7" fmla="*/ 1 h 606"/>
                      <a:gd name="T8" fmla="*/ 1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2" name="Freeform 1086">
                    <a:extLst>
                      <a:ext uri="{FF2B5EF4-FFF2-40B4-BE49-F238E27FC236}">
                        <a16:creationId xmlns:a16="http://schemas.microsoft.com/office/drawing/2014/main" id="{A9D04135-B045-A743-95D7-CA5EF36EE7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1" y="3018"/>
                    <a:ext cx="1490" cy="451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1 w 2532"/>
                      <a:gd name="T5" fmla="*/ 1 h 723"/>
                      <a:gd name="T6" fmla="*/ 1 w 2532"/>
                      <a:gd name="T7" fmla="*/ 1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3" name="Freeform 1087">
                    <a:extLst>
                      <a:ext uri="{FF2B5EF4-FFF2-40B4-BE49-F238E27FC236}">
                        <a16:creationId xmlns:a16="http://schemas.microsoft.com/office/drawing/2014/main" id="{C0583F57-71B7-B142-BC2A-15444A0CF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549" y="2986"/>
                    <a:ext cx="608" cy="467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2 h 723"/>
                      <a:gd name="T6" fmla="*/ 0 w 2532"/>
                      <a:gd name="T7" fmla="*/ 2 h 723"/>
                      <a:gd name="T8" fmla="*/ 0 w 2532"/>
                      <a:gd name="T9" fmla="*/ 1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2" name="Group 983">
                <a:extLst>
                  <a:ext uri="{FF2B5EF4-FFF2-40B4-BE49-F238E27FC236}">
                    <a16:creationId xmlns:a16="http://schemas.microsoft.com/office/drawing/2014/main" id="{105B6396-94AE-3641-98AD-7B23024BF3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11503" y="5607068"/>
                <a:ext cx="171450" cy="348944"/>
                <a:chOff x="4140" y="429"/>
                <a:chExt cx="1425" cy="2396"/>
              </a:xfrm>
            </p:grpSpPr>
            <p:sp>
              <p:nvSpPr>
                <p:cNvPr id="175" name="Freeform 984">
                  <a:extLst>
                    <a:ext uri="{FF2B5EF4-FFF2-40B4-BE49-F238E27FC236}">
                      <a16:creationId xmlns:a16="http://schemas.microsoft.com/office/drawing/2014/main" id="{69921432-2526-D74B-B1B3-EF4990D57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985">
                  <a:extLst>
                    <a:ext uri="{FF2B5EF4-FFF2-40B4-BE49-F238E27FC236}">
                      <a16:creationId xmlns:a16="http://schemas.microsoft.com/office/drawing/2014/main" id="{372674DE-08A1-7340-A835-CB738EF1A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Freeform 986">
                  <a:extLst>
                    <a:ext uri="{FF2B5EF4-FFF2-40B4-BE49-F238E27FC236}">
                      <a16:creationId xmlns:a16="http://schemas.microsoft.com/office/drawing/2014/main" id="{210AB56E-8E3A-464C-BA90-E5EE13DE1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987">
                  <a:extLst>
                    <a:ext uri="{FF2B5EF4-FFF2-40B4-BE49-F238E27FC236}">
                      <a16:creationId xmlns:a16="http://schemas.microsoft.com/office/drawing/2014/main" id="{4B6304D8-37E4-9743-9663-D2140A337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Rectangle 988">
                  <a:extLst>
                    <a:ext uri="{FF2B5EF4-FFF2-40B4-BE49-F238E27FC236}">
                      <a16:creationId xmlns:a16="http://schemas.microsoft.com/office/drawing/2014/main" id="{01DA0D94-4858-4748-835A-0A295C76D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up 989">
                  <a:extLst>
                    <a:ext uri="{FF2B5EF4-FFF2-40B4-BE49-F238E27FC236}">
                      <a16:creationId xmlns:a16="http://schemas.microsoft.com/office/drawing/2014/main" id="{653C7E87-1F7F-B94B-970F-8043BE6AD4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05" name="AutoShape 990">
                    <a:extLst>
                      <a:ext uri="{FF2B5EF4-FFF2-40B4-BE49-F238E27FC236}">
                        <a16:creationId xmlns:a16="http://schemas.microsoft.com/office/drawing/2014/main" id="{9E8BF054-B12E-C746-9DCC-FFC0FBE117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6" name="AutoShape 991">
                    <a:extLst>
                      <a:ext uri="{FF2B5EF4-FFF2-40B4-BE49-F238E27FC236}">
                        <a16:creationId xmlns:a16="http://schemas.microsoft.com/office/drawing/2014/main" id="{60A26098-3AC3-5F48-AF12-0376133BA2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1" name="Rectangle 992">
                  <a:extLst>
                    <a:ext uri="{FF2B5EF4-FFF2-40B4-BE49-F238E27FC236}">
                      <a16:creationId xmlns:a16="http://schemas.microsoft.com/office/drawing/2014/main" id="{AB0AE9A0-AEC6-B542-BAA1-AD6A9E2574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2" name="Group 993">
                  <a:extLst>
                    <a:ext uri="{FF2B5EF4-FFF2-40B4-BE49-F238E27FC236}">
                      <a16:creationId xmlns:a16="http://schemas.microsoft.com/office/drawing/2014/main" id="{2E23BBDE-93A3-014A-8AD9-509F2B1333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03" name="AutoShape 994">
                    <a:extLst>
                      <a:ext uri="{FF2B5EF4-FFF2-40B4-BE49-F238E27FC236}">
                        <a16:creationId xmlns:a16="http://schemas.microsoft.com/office/drawing/2014/main" id="{CF10A6D2-6E36-BA46-8AB3-2A153E9ECE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4" name="AutoShape 995">
                    <a:extLst>
                      <a:ext uri="{FF2B5EF4-FFF2-40B4-BE49-F238E27FC236}">
                        <a16:creationId xmlns:a16="http://schemas.microsoft.com/office/drawing/2014/main" id="{964D14B2-2639-5A46-B2D5-48A8B0C319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3" name="Rectangle 996">
                  <a:extLst>
                    <a:ext uri="{FF2B5EF4-FFF2-40B4-BE49-F238E27FC236}">
                      <a16:creationId xmlns:a16="http://schemas.microsoft.com/office/drawing/2014/main" id="{426E7337-36DD-B64A-88F7-00D5A742F9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Rectangle 997">
                  <a:extLst>
                    <a:ext uri="{FF2B5EF4-FFF2-40B4-BE49-F238E27FC236}">
                      <a16:creationId xmlns:a16="http://schemas.microsoft.com/office/drawing/2014/main" id="{BE4D7353-7D2D-9F42-8A6A-65BAA6259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5" name="Group 998">
                  <a:extLst>
                    <a:ext uri="{FF2B5EF4-FFF2-40B4-BE49-F238E27FC236}">
                      <a16:creationId xmlns:a16="http://schemas.microsoft.com/office/drawing/2014/main" id="{10644FFB-BF70-614B-94F5-58CB99D12E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01" name="AutoShape 999">
                    <a:extLst>
                      <a:ext uri="{FF2B5EF4-FFF2-40B4-BE49-F238E27FC236}">
                        <a16:creationId xmlns:a16="http://schemas.microsoft.com/office/drawing/2014/main" id="{2EEDFBCE-8402-0442-A96B-A6412C51C6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2" name="AutoShape 1000">
                    <a:extLst>
                      <a:ext uri="{FF2B5EF4-FFF2-40B4-BE49-F238E27FC236}">
                        <a16:creationId xmlns:a16="http://schemas.microsoft.com/office/drawing/2014/main" id="{5BBF678C-8365-374C-8592-2F40109183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6" name="Freeform 1001">
                  <a:extLst>
                    <a:ext uri="{FF2B5EF4-FFF2-40B4-BE49-F238E27FC236}">
                      <a16:creationId xmlns:a16="http://schemas.microsoft.com/office/drawing/2014/main" id="{43320BBC-6D3F-CE4C-AE57-EE45F3319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7" name="Group 1002">
                  <a:extLst>
                    <a:ext uri="{FF2B5EF4-FFF2-40B4-BE49-F238E27FC236}">
                      <a16:creationId xmlns:a16="http://schemas.microsoft.com/office/drawing/2014/main" id="{4ED748C4-471F-B74E-9328-2437DB94B8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99" name="AutoShape 1003">
                    <a:extLst>
                      <a:ext uri="{FF2B5EF4-FFF2-40B4-BE49-F238E27FC236}">
                        <a16:creationId xmlns:a16="http://schemas.microsoft.com/office/drawing/2014/main" id="{DE163CA4-FABE-9B4C-973B-7160FB0CA8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0" name="AutoShape 1004">
                    <a:extLst>
                      <a:ext uri="{FF2B5EF4-FFF2-40B4-BE49-F238E27FC236}">
                        <a16:creationId xmlns:a16="http://schemas.microsoft.com/office/drawing/2014/main" id="{D50A283A-2FFB-A24F-A406-2910EEA8C4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8" name="Rectangle 1005">
                  <a:extLst>
                    <a:ext uri="{FF2B5EF4-FFF2-40B4-BE49-F238E27FC236}">
                      <a16:creationId xmlns:a16="http://schemas.microsoft.com/office/drawing/2014/main" id="{42659E43-E287-8942-BD23-94141CB4B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" name="Freeform 1006">
                  <a:extLst>
                    <a:ext uri="{FF2B5EF4-FFF2-40B4-BE49-F238E27FC236}">
                      <a16:creationId xmlns:a16="http://schemas.microsoft.com/office/drawing/2014/main" id="{48DEF8E3-26E3-0E48-88EA-BAB435AE5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007">
                  <a:extLst>
                    <a:ext uri="{FF2B5EF4-FFF2-40B4-BE49-F238E27FC236}">
                      <a16:creationId xmlns:a16="http://schemas.microsoft.com/office/drawing/2014/main" id="{7869EB64-11F6-624E-9B28-6986DD9D0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l 1008">
                  <a:extLst>
                    <a:ext uri="{FF2B5EF4-FFF2-40B4-BE49-F238E27FC236}">
                      <a16:creationId xmlns:a16="http://schemas.microsoft.com/office/drawing/2014/main" id="{322E0F0C-40A1-7E43-B9BC-A271C6411E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Freeform 1009">
                  <a:extLst>
                    <a:ext uri="{FF2B5EF4-FFF2-40B4-BE49-F238E27FC236}">
                      <a16:creationId xmlns:a16="http://schemas.microsoft.com/office/drawing/2014/main" id="{2C34A91D-8DF1-DE40-8F88-B7AB2BE63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AutoShape 1010">
                  <a:extLst>
                    <a:ext uri="{FF2B5EF4-FFF2-40B4-BE49-F238E27FC236}">
                      <a16:creationId xmlns:a16="http://schemas.microsoft.com/office/drawing/2014/main" id="{C10585A3-5046-F44C-A720-1B5360D1A1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" name="AutoShape 1011">
                  <a:extLst>
                    <a:ext uri="{FF2B5EF4-FFF2-40B4-BE49-F238E27FC236}">
                      <a16:creationId xmlns:a16="http://schemas.microsoft.com/office/drawing/2014/main" id="{0F1CC371-A8A5-1146-9D54-06BA5783B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Oval 1012">
                  <a:extLst>
                    <a:ext uri="{FF2B5EF4-FFF2-40B4-BE49-F238E27FC236}">
                      <a16:creationId xmlns:a16="http://schemas.microsoft.com/office/drawing/2014/main" id="{165ACFDB-EB0A-EF4A-A53B-E952BF38B2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Oval 1013">
                  <a:extLst>
                    <a:ext uri="{FF2B5EF4-FFF2-40B4-BE49-F238E27FC236}">
                      <a16:creationId xmlns:a16="http://schemas.microsoft.com/office/drawing/2014/main" id="{8E1C86F1-E8A5-AB43-9FBE-05329F11F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Oval 1014">
                  <a:extLst>
                    <a:ext uri="{FF2B5EF4-FFF2-40B4-BE49-F238E27FC236}">
                      <a16:creationId xmlns:a16="http://schemas.microsoft.com/office/drawing/2014/main" id="{0C189499-8A09-3E4B-B216-1DBC5D3CD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Rectangle 1015">
                  <a:extLst>
                    <a:ext uri="{FF2B5EF4-FFF2-40B4-BE49-F238E27FC236}">
                      <a16:creationId xmlns:a16="http://schemas.microsoft.com/office/drawing/2014/main" id="{F801E0C5-03DC-4947-89BB-24F841D73C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EA6D79-FD00-1148-A95A-8E46A45625BA}"/>
              </a:ext>
            </a:extLst>
          </p:cNvPr>
          <p:cNvGrpSpPr/>
          <p:nvPr/>
        </p:nvGrpSpPr>
        <p:grpSpPr>
          <a:xfrm>
            <a:off x="7332141" y="1814171"/>
            <a:ext cx="4398669" cy="4440468"/>
            <a:chOff x="7295123" y="1843082"/>
            <a:chExt cx="4398669" cy="4440468"/>
          </a:xfrm>
        </p:grpSpPr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6D8354C1-1210-1940-9F91-B4758D5841DC}"/>
                </a:ext>
              </a:extLst>
            </p:cNvPr>
            <p:cNvSpPr/>
            <p:nvPr/>
          </p:nvSpPr>
          <p:spPr>
            <a:xfrm>
              <a:off x="7866885" y="3450880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E3958303-11B7-AC47-B40B-E7F34DA98B87}"/>
                </a:ext>
              </a:extLst>
            </p:cNvPr>
            <p:cNvSpPr/>
            <p:nvPr/>
          </p:nvSpPr>
          <p:spPr>
            <a:xfrm>
              <a:off x="7675465" y="3247424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E52B2236-5BAD-4448-BEE0-0CD0D214FDEF}"/>
                </a:ext>
              </a:extLst>
            </p:cNvPr>
            <p:cNvSpPr/>
            <p:nvPr/>
          </p:nvSpPr>
          <p:spPr>
            <a:xfrm>
              <a:off x="7295123" y="3349484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D09F97-D3D9-764B-B75B-ED7B4816D5B9}"/>
                </a:ext>
              </a:extLst>
            </p:cNvPr>
            <p:cNvGrpSpPr/>
            <p:nvPr/>
          </p:nvGrpSpPr>
          <p:grpSpPr>
            <a:xfrm>
              <a:off x="7384850" y="1843082"/>
              <a:ext cx="4308942" cy="4440468"/>
              <a:chOff x="7384850" y="1843082"/>
              <a:chExt cx="4308942" cy="4440468"/>
            </a:xfrm>
          </p:grpSpPr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8000236D-4FCB-8E42-8443-B60A47AB111C}"/>
                  </a:ext>
                </a:extLst>
              </p:cNvPr>
              <p:cNvSpPr/>
              <p:nvPr/>
            </p:nvSpPr>
            <p:spPr>
              <a:xfrm>
                <a:off x="9026135" y="5773481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D2A0E321-E076-5E4B-B83B-757AFB1A4CEA}"/>
                  </a:ext>
                </a:extLst>
              </p:cNvPr>
              <p:cNvSpPr/>
              <p:nvPr/>
            </p:nvSpPr>
            <p:spPr>
              <a:xfrm>
                <a:off x="8465833" y="5458029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25D6BB58-705A-994A-A4C0-4597BD3E586E}"/>
                  </a:ext>
                </a:extLst>
              </p:cNvPr>
              <p:cNvSpPr/>
              <p:nvPr/>
            </p:nvSpPr>
            <p:spPr>
              <a:xfrm>
                <a:off x="7992829" y="5385020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626C6AB3-E95B-4E45-912D-03BD50D0AB9E}"/>
                  </a:ext>
                </a:extLst>
              </p:cNvPr>
              <p:cNvSpPr/>
              <p:nvPr/>
            </p:nvSpPr>
            <p:spPr>
              <a:xfrm>
                <a:off x="7652236" y="5189752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651092E3-127F-B747-AC6B-A506BBC80C9F}"/>
                  </a:ext>
                </a:extLst>
              </p:cNvPr>
              <p:cNvSpPr/>
              <p:nvPr/>
            </p:nvSpPr>
            <p:spPr>
              <a:xfrm>
                <a:off x="11017339" y="3399436"/>
                <a:ext cx="612311" cy="51007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C302BF23-8204-FB46-A78D-495CB59FC0FB}"/>
                  </a:ext>
                </a:extLst>
              </p:cNvPr>
              <p:cNvSpPr/>
              <p:nvPr/>
            </p:nvSpPr>
            <p:spPr>
              <a:xfrm>
                <a:off x="8605132" y="1925480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ED9D1CE7-97E7-BE42-9A9E-DFF564EF6FD2}"/>
                  </a:ext>
                </a:extLst>
              </p:cNvPr>
              <p:cNvSpPr/>
              <p:nvPr/>
            </p:nvSpPr>
            <p:spPr>
              <a:xfrm>
                <a:off x="7384850" y="2332725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78E6AF30-B350-C649-8449-B69F6002DF42}"/>
                  </a:ext>
                </a:extLst>
              </p:cNvPr>
              <p:cNvSpPr/>
              <p:nvPr/>
            </p:nvSpPr>
            <p:spPr>
              <a:xfrm>
                <a:off x="7643306" y="1843082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33196CF4-E8B7-C748-AEBE-BE1C069588D5}"/>
                  </a:ext>
                </a:extLst>
              </p:cNvPr>
              <p:cNvSpPr/>
              <p:nvPr/>
            </p:nvSpPr>
            <p:spPr>
              <a:xfrm>
                <a:off x="11081481" y="4188998"/>
                <a:ext cx="612311" cy="51007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B8AA2F12-9606-F944-8D71-78704F4F02AC}"/>
                  </a:ext>
                </a:extLst>
              </p:cNvPr>
              <p:cNvSpPr/>
              <p:nvPr/>
            </p:nvSpPr>
            <p:spPr>
              <a:xfrm>
                <a:off x="7866885" y="4808926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C1E7801D-A747-164C-BE12-1FDEB3DFE743}"/>
                  </a:ext>
                </a:extLst>
              </p:cNvPr>
              <p:cNvSpPr/>
              <p:nvPr/>
            </p:nvSpPr>
            <p:spPr>
              <a:xfrm>
                <a:off x="9786432" y="5583683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DF73A1CD-668E-B544-868D-FCFA8CE79DB9}"/>
                  </a:ext>
                </a:extLst>
              </p:cNvPr>
              <p:cNvSpPr/>
              <p:nvPr/>
            </p:nvSpPr>
            <p:spPr>
              <a:xfrm>
                <a:off x="10048818" y="5198326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40" name="Content Placeholder 2">
            <a:extLst>
              <a:ext uri="{FF2B5EF4-FFF2-40B4-BE49-F238E27FC236}">
                <a16:creationId xmlns:a16="http://schemas.microsoft.com/office/drawing/2014/main" id="{CAE1DAE5-E210-1642-9C4E-115EA6D07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82739"/>
            <a:ext cx="5692665" cy="2517774"/>
          </a:xfrm>
        </p:spPr>
        <p:txBody>
          <a:bodyPr>
            <a:normAutofit fontScale="92500" lnSpcReduction="10000"/>
          </a:bodyPr>
          <a:lstStyle/>
          <a:p>
            <a:pPr marL="0" indent="0">
              <a:buSzPct val="75000"/>
              <a:buNone/>
            </a:pPr>
            <a:r>
              <a:rPr lang="en-US" altLang="en-US" sz="320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Still at the network “edge”:</a:t>
            </a:r>
          </a:p>
          <a:p>
            <a:pPr marL="350838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finished application layer</a:t>
            </a:r>
          </a:p>
          <a:p>
            <a:pPr marL="693738" lvl="1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application-layer protocols: HTTP, DNS, SMTP</a:t>
            </a:r>
          </a:p>
          <a:p>
            <a:pPr marL="693738" lvl="1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application-layer distributed systems:  streaming multimedia, DNS</a:t>
            </a:r>
          </a:p>
          <a:p>
            <a:pPr marL="693738" lvl="1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socket API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572" name="Content Placeholder 2">
            <a:extLst>
              <a:ext uri="{FF2B5EF4-FFF2-40B4-BE49-F238E27FC236}">
                <a16:creationId xmlns:a16="http://schemas.microsoft.com/office/drawing/2014/main" id="{7796A96D-A977-0745-8074-B952C7C38AD6}"/>
              </a:ext>
            </a:extLst>
          </p:cNvPr>
          <p:cNvSpPr txBox="1">
            <a:spLocks/>
          </p:cNvSpPr>
          <p:nvPr/>
        </p:nvSpPr>
        <p:spPr>
          <a:xfrm>
            <a:off x="947737" y="4206877"/>
            <a:ext cx="5692665" cy="2517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5000"/>
              <a:buFont typeface="Wingdings" pitchFamily="2" charset="2"/>
              <a:buNone/>
            </a:pPr>
            <a:r>
              <a:rPr lang="en-US" altLang="en-US" sz="320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 to the transport layer:</a:t>
            </a:r>
          </a:p>
          <a:p>
            <a:pPr marL="350838" indent="-225425">
              <a:buSzPct val="100000"/>
            </a:pPr>
            <a:r>
              <a:rPr lang="en-US" altLang="en-US" sz="2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reliable data transfer</a:t>
            </a:r>
          </a:p>
          <a:p>
            <a:pPr marL="350838" indent="-225425">
              <a:buSzPct val="100000"/>
            </a:pPr>
            <a:r>
              <a:rPr lang="en-US" altLang="en-US" sz="2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congestion control</a:t>
            </a:r>
          </a:p>
          <a:p>
            <a:pPr marL="350838" indent="-225425">
              <a:buSzPct val="100000"/>
            </a:pPr>
            <a:r>
              <a:rPr lang="en-US" altLang="en-US" sz="2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UDP, TCP</a:t>
            </a:r>
            <a:endParaRPr lang="en-US" alt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40" grpId="0" build="p"/>
      <p:bldP spid="572" grpId="0" build="p"/>
      <p:bldP spid="572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4F604D5-91ED-9941-9E91-00C07569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0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Week in review: </a:t>
            </a:r>
            <a:r>
              <a:rPr lang="en-US" altLang="en-US" sz="3600" dirty="0">
                <a:cs typeface="Calibri" panose="020F0502020204030204" pitchFamily="34" charset="0"/>
              </a:rPr>
              <a:t>multiplexing/demultiplexing</a:t>
            </a:r>
            <a:endParaRPr lang="en-US" sz="5400" dirty="0"/>
          </a:p>
        </p:txBody>
      </p:sp>
      <p:sp>
        <p:nvSpPr>
          <p:cNvPr id="8" name="Freeform 157">
            <a:extLst>
              <a:ext uri="{FF2B5EF4-FFF2-40B4-BE49-F238E27FC236}">
                <a16:creationId xmlns:a16="http://schemas.microsoft.com/office/drawing/2014/main" id="{6B3D6AB0-4AEC-4044-8BAA-2130F6F2FC3A}"/>
              </a:ext>
            </a:extLst>
          </p:cNvPr>
          <p:cNvSpPr>
            <a:spLocks/>
          </p:cNvSpPr>
          <p:nvPr/>
        </p:nvSpPr>
        <p:spPr bwMode="auto">
          <a:xfrm>
            <a:off x="5108431" y="3572744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 Box 37">
            <a:extLst>
              <a:ext uri="{FF2B5EF4-FFF2-40B4-BE49-F238E27FC236}">
                <a16:creationId xmlns:a16="http://schemas.microsoft.com/office/drawing/2014/main" id="{0D94159F-5DFC-B84B-8EBA-3AFD6827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768" y="4498257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process</a:t>
            </a:r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38935C65-DB28-9247-866A-9E02F7D21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3368" y="4096619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socket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93EA47-4C0F-914E-B983-B5B6850094BB}"/>
              </a:ext>
            </a:extLst>
          </p:cNvPr>
          <p:cNvGrpSpPr/>
          <p:nvPr/>
        </p:nvGrpSpPr>
        <p:grpSpPr>
          <a:xfrm>
            <a:off x="7016607" y="1655043"/>
            <a:ext cx="4836313" cy="1639889"/>
            <a:chOff x="7016607" y="1655043"/>
            <a:chExt cx="4836313" cy="16398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1E8C86-2181-B040-81AD-38F361D37C9F}"/>
                </a:ext>
              </a:extLst>
            </p:cNvPr>
            <p:cNvSpPr/>
            <p:nvPr/>
          </p:nvSpPr>
          <p:spPr>
            <a:xfrm>
              <a:off x="7016607" y="1945555"/>
              <a:ext cx="4508220" cy="12516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7">
              <a:extLst>
                <a:ext uri="{FF2B5EF4-FFF2-40B4-BE49-F238E27FC236}">
                  <a16:creationId xmlns:a16="http://schemas.microsoft.com/office/drawing/2014/main" id="{7547E13A-BCD9-5D4C-B0C3-F95DF36425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2970" y="1655043"/>
              <a:ext cx="4679950" cy="1639889"/>
              <a:chOff x="2899" y="903"/>
              <a:chExt cx="2948" cy="1033"/>
            </a:xfrm>
          </p:grpSpPr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EF65D065-F51C-9947-847A-6EE2E6D3D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148"/>
                <a:ext cx="2892" cy="7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use header info to deliver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received segments to correct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socket</a:t>
                </a:r>
              </a:p>
            </p:txBody>
          </p:sp>
          <p:grpSp>
            <p:nvGrpSpPr>
              <p:cNvPr id="20" name="Group 42">
                <a:extLst>
                  <a:ext uri="{FF2B5EF4-FFF2-40B4-BE49-F238E27FC236}">
                    <a16:creationId xmlns:a16="http://schemas.microsoft.com/office/drawing/2014/main" id="{303F8647-98B2-FA43-9F25-F7B0913519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9" y="903"/>
                <a:ext cx="2553" cy="348"/>
                <a:chOff x="905" y="3594"/>
                <a:chExt cx="2049" cy="348"/>
              </a:xfrm>
            </p:grpSpPr>
            <p:sp>
              <p:nvSpPr>
                <p:cNvPr id="21" name="Rectangle 43">
                  <a:extLst>
                    <a:ext uri="{FF2B5EF4-FFF2-40B4-BE49-F238E27FC236}">
                      <a16:creationId xmlns:a16="http://schemas.microsoft.com/office/drawing/2014/main" id="{2DFEDC95-3187-2847-8088-74876B16AE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" y="3732"/>
                  <a:ext cx="1002" cy="2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" name="Text Box 44">
                  <a:extLst>
                    <a:ext uri="{FF2B5EF4-FFF2-40B4-BE49-F238E27FC236}">
                      <a16:creationId xmlns:a16="http://schemas.microsoft.com/office/drawing/2014/main" id="{0699F8E0-DD2E-0745-8CEB-8A7CEB0162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5" y="3594"/>
                  <a:ext cx="2049" cy="3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rPr>
                    <a:t>demultiplexing at receiver:</a:t>
                  </a:r>
                </a:p>
              </p:txBody>
            </p:sp>
          </p:grpSp>
        </p:grpSp>
      </p:grpSp>
      <p:grpSp>
        <p:nvGrpSpPr>
          <p:cNvPr id="23" name="Group 57">
            <a:extLst>
              <a:ext uri="{FF2B5EF4-FFF2-40B4-BE49-F238E27FC236}">
                <a16:creationId xmlns:a16="http://schemas.microsoft.com/office/drawing/2014/main" id="{79A7D6C1-B8D3-BE4A-95F4-F308A73FF504}"/>
              </a:ext>
            </a:extLst>
          </p:cNvPr>
          <p:cNvGrpSpPr>
            <a:grpSpLocks/>
          </p:cNvGrpSpPr>
          <p:nvPr/>
        </p:nvGrpSpPr>
        <p:grpSpPr bwMode="auto">
          <a:xfrm>
            <a:off x="9823306" y="4171232"/>
            <a:ext cx="533400" cy="206375"/>
            <a:chOff x="344" y="1846"/>
            <a:chExt cx="336" cy="130"/>
          </a:xfrm>
        </p:grpSpPr>
        <p:sp>
          <p:nvSpPr>
            <p:cNvPr id="24" name="Rectangle 35">
              <a:extLst>
                <a:ext uri="{FF2B5EF4-FFF2-40B4-BE49-F238E27FC236}">
                  <a16:creationId xmlns:a16="http://schemas.microsoft.com/office/drawing/2014/main" id="{0E95D083-7434-A04D-8E57-02C13C269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" name="Rectangle 54">
              <a:extLst>
                <a:ext uri="{FF2B5EF4-FFF2-40B4-BE49-F238E27FC236}">
                  <a16:creationId xmlns:a16="http://schemas.microsoft.com/office/drawing/2014/main" id="{DAFBF7CD-F3C1-EB4E-A539-2D02CE5F8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" name="Rectangle 55">
              <a:extLst>
                <a:ext uri="{FF2B5EF4-FFF2-40B4-BE49-F238E27FC236}">
                  <a16:creationId xmlns:a16="http://schemas.microsoft.com/office/drawing/2014/main" id="{27ADBD4D-4D2F-C742-9E1A-2B7741561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" name="Rectangle 56">
              <a:extLst>
                <a:ext uri="{FF2B5EF4-FFF2-40B4-BE49-F238E27FC236}">
                  <a16:creationId xmlns:a16="http://schemas.microsoft.com/office/drawing/2014/main" id="{F76AFF09-23B2-6640-AA4D-6E24D87F2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8" name="Rectangle 23">
            <a:extLst>
              <a:ext uri="{FF2B5EF4-FFF2-40B4-BE49-F238E27FC236}">
                <a16:creationId xmlns:a16="http://schemas.microsoft.com/office/drawing/2014/main" id="{D7F24112-C764-A24A-A82D-9D23A5240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118" y="3623544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9A875D0D-5E07-454A-B7ED-C712EC3A7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193" y="3677519"/>
            <a:ext cx="1473200" cy="19796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5CE35818-E25F-AB4C-84F2-4B4A4DC1E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7543" y="4447457"/>
            <a:ext cx="14605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A570F2E5-FF36-374D-BCCB-19ABB906E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981" y="4429994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9EC9FE94-71B3-E149-B08E-576E7B7BD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9131" y="4764957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69A2992D-5197-4E4F-AFF2-4CAF37865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806" y="364418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F99F3DA6-D004-AF4F-94BD-66DCB2BFF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631" y="533486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D3984093-41D0-5C42-95B5-81716993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631" y="504911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36" name="Text Box 26">
            <a:extLst>
              <a:ext uri="{FF2B5EF4-FFF2-40B4-BE49-F238E27FC236}">
                <a16:creationId xmlns:a16="http://schemas.microsoft.com/office/drawing/2014/main" id="{BBD0B570-9CB2-874F-98ED-32246DFF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631" y="475066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37" name="Oval 120">
            <a:extLst>
              <a:ext uri="{FF2B5EF4-FFF2-40B4-BE49-F238E27FC236}">
                <a16:creationId xmlns:a16="http://schemas.microsoft.com/office/drawing/2014/main" id="{BAD76C32-3E07-7942-BB85-71802049D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718" y="4018832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P2</a:t>
            </a:r>
          </a:p>
        </p:txBody>
      </p:sp>
      <p:sp>
        <p:nvSpPr>
          <p:cNvPr id="38" name="Line 27">
            <a:extLst>
              <a:ext uri="{FF2B5EF4-FFF2-40B4-BE49-F238E27FC236}">
                <a16:creationId xmlns:a16="http://schemas.microsoft.com/office/drawing/2014/main" id="{B6459B10-77CF-5647-A134-8B3EF226A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5956" y="5076107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" name="Line 27">
            <a:extLst>
              <a:ext uri="{FF2B5EF4-FFF2-40B4-BE49-F238E27FC236}">
                <a16:creationId xmlns:a16="http://schemas.microsoft.com/office/drawing/2014/main" id="{862C9746-1551-7B43-AF26-34DA6E205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2781" y="5374557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" name="Oval 128">
            <a:extLst>
              <a:ext uri="{FF2B5EF4-FFF2-40B4-BE49-F238E27FC236}">
                <a16:creationId xmlns:a16="http://schemas.microsoft.com/office/drawing/2014/main" id="{67B2A3B3-CFB1-934E-84A4-0C539195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868" y="4018832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P1</a:t>
            </a:r>
          </a:p>
        </p:txBody>
      </p:sp>
      <p:grpSp>
        <p:nvGrpSpPr>
          <p:cNvPr id="41" name="Group 134">
            <a:extLst>
              <a:ext uri="{FF2B5EF4-FFF2-40B4-BE49-F238E27FC236}">
                <a16:creationId xmlns:a16="http://schemas.microsoft.com/office/drawing/2014/main" id="{4476F374-9C05-454B-8188-DB30CC72BF69}"/>
              </a:ext>
            </a:extLst>
          </p:cNvPr>
          <p:cNvGrpSpPr>
            <a:grpSpLocks/>
          </p:cNvGrpSpPr>
          <p:nvPr/>
        </p:nvGrpSpPr>
        <p:grpSpPr bwMode="auto">
          <a:xfrm>
            <a:off x="6468918" y="4377607"/>
            <a:ext cx="412750" cy="158750"/>
            <a:chOff x="1383" y="2620"/>
            <a:chExt cx="260" cy="100"/>
          </a:xfrm>
        </p:grpSpPr>
        <p:sp>
          <p:nvSpPr>
            <p:cNvPr id="42" name="Rectangle 130">
              <a:extLst>
                <a:ext uri="{FF2B5EF4-FFF2-40B4-BE49-F238E27FC236}">
                  <a16:creationId xmlns:a16="http://schemas.microsoft.com/office/drawing/2014/main" id="{F1575D37-F767-AA45-B32A-006ECD08F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" name="Rectangle 131">
              <a:extLst>
                <a:ext uri="{FF2B5EF4-FFF2-40B4-BE49-F238E27FC236}">
                  <a16:creationId xmlns:a16="http://schemas.microsoft.com/office/drawing/2014/main" id="{19D8FDBE-DD1D-3048-8286-444580980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4" name="Rectangle 132">
              <a:extLst>
                <a:ext uri="{FF2B5EF4-FFF2-40B4-BE49-F238E27FC236}">
                  <a16:creationId xmlns:a16="http://schemas.microsoft.com/office/drawing/2014/main" id="{CFDAA85F-A228-764B-B8B2-A9759BA32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5" name="Rectangle 133">
              <a:extLst>
                <a:ext uri="{FF2B5EF4-FFF2-40B4-BE49-F238E27FC236}">
                  <a16:creationId xmlns:a16="http://schemas.microsoft.com/office/drawing/2014/main" id="{44C2A0BB-F6AD-5A48-BC5D-6FC5B369C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" name="Group 135">
            <a:extLst>
              <a:ext uri="{FF2B5EF4-FFF2-40B4-BE49-F238E27FC236}">
                <a16:creationId xmlns:a16="http://schemas.microsoft.com/office/drawing/2014/main" id="{0F178EAA-B826-5B47-9202-7FEB16743F63}"/>
              </a:ext>
            </a:extLst>
          </p:cNvPr>
          <p:cNvGrpSpPr>
            <a:grpSpLocks/>
          </p:cNvGrpSpPr>
          <p:nvPr/>
        </p:nvGrpSpPr>
        <p:grpSpPr bwMode="auto">
          <a:xfrm>
            <a:off x="5767243" y="4369669"/>
            <a:ext cx="412750" cy="158750"/>
            <a:chOff x="1383" y="2620"/>
            <a:chExt cx="260" cy="100"/>
          </a:xfrm>
        </p:grpSpPr>
        <p:sp>
          <p:nvSpPr>
            <p:cNvPr id="47" name="Rectangle 136">
              <a:extLst>
                <a:ext uri="{FF2B5EF4-FFF2-40B4-BE49-F238E27FC236}">
                  <a16:creationId xmlns:a16="http://schemas.microsoft.com/office/drawing/2014/main" id="{464E8327-19E8-D64E-BC31-754DC09B0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8" name="Rectangle 137">
              <a:extLst>
                <a:ext uri="{FF2B5EF4-FFF2-40B4-BE49-F238E27FC236}">
                  <a16:creationId xmlns:a16="http://schemas.microsoft.com/office/drawing/2014/main" id="{F1A43E9E-4FFE-084E-AAAB-958A13FF9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9" name="Rectangle 138">
              <a:extLst>
                <a:ext uri="{FF2B5EF4-FFF2-40B4-BE49-F238E27FC236}">
                  <a16:creationId xmlns:a16="http://schemas.microsoft.com/office/drawing/2014/main" id="{9F896CD4-728C-E34D-9925-8A1485146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0" name="Rectangle 139">
              <a:extLst>
                <a:ext uri="{FF2B5EF4-FFF2-40B4-BE49-F238E27FC236}">
                  <a16:creationId xmlns:a16="http://schemas.microsoft.com/office/drawing/2014/main" id="{DFB53DDA-8653-D844-8310-0E79CF217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1" name="Rectangle 23">
            <a:extLst>
              <a:ext uri="{FF2B5EF4-FFF2-40B4-BE49-F238E27FC236}">
                <a16:creationId xmlns:a16="http://schemas.microsoft.com/office/drawing/2014/main" id="{2E57C715-D878-5944-BDFF-558086427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306" y="3993432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Rectangle 24">
            <a:extLst>
              <a:ext uri="{FF2B5EF4-FFF2-40B4-BE49-F238E27FC236}">
                <a16:creationId xmlns:a16="http://schemas.microsoft.com/office/drawing/2014/main" id="{42BA3CCC-866F-4442-A54D-29EFACA5D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206" y="4047407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" name="Line 25">
            <a:extLst>
              <a:ext uri="{FF2B5EF4-FFF2-40B4-BE49-F238E27FC236}">
                <a16:creationId xmlns:a16="http://schemas.microsoft.com/office/drawing/2014/main" id="{B12394FF-5959-DA46-BBEE-36E971D70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9731" y="480781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" name="Text Box 26">
            <a:extLst>
              <a:ext uri="{FF2B5EF4-FFF2-40B4-BE49-F238E27FC236}">
                <a16:creationId xmlns:a16="http://schemas.microsoft.com/office/drawing/2014/main" id="{AA3EA4CB-91A4-274B-B794-FE365CCDA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868" y="4790357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55" name="Line 27">
            <a:extLst>
              <a:ext uri="{FF2B5EF4-FFF2-40B4-BE49-F238E27FC236}">
                <a16:creationId xmlns:a16="http://schemas.microsoft.com/office/drawing/2014/main" id="{4E2285B5-7BF0-DA47-AE5A-530CEBD99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7668" y="512849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527752AB-B5F1-CA4A-9B49-3682FBE56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3381" y="543805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" name="Line 29">
            <a:extLst>
              <a:ext uri="{FF2B5EF4-FFF2-40B4-BE49-F238E27FC236}">
                <a16:creationId xmlns:a16="http://schemas.microsoft.com/office/drawing/2014/main" id="{7E6F0EE6-7E1A-6A47-B974-0566A0B92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3381" y="572380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" name="Text Box 26">
            <a:extLst>
              <a:ext uri="{FF2B5EF4-FFF2-40B4-BE49-F238E27FC236}">
                <a16:creationId xmlns:a16="http://schemas.microsoft.com/office/drawing/2014/main" id="{6C4C71B7-C52C-C04A-9E79-4892F408D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793" y="403788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59" name="Text Box 26">
            <a:extLst>
              <a:ext uri="{FF2B5EF4-FFF2-40B4-BE49-F238E27FC236}">
                <a16:creationId xmlns:a16="http://schemas.microsoft.com/office/drawing/2014/main" id="{335311B0-93A2-4F4D-84E2-C773B7F14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343" y="569523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60" name="Text Box 26">
            <a:extLst>
              <a:ext uri="{FF2B5EF4-FFF2-40B4-BE49-F238E27FC236}">
                <a16:creationId xmlns:a16="http://schemas.microsoft.com/office/drawing/2014/main" id="{601DCC53-B17B-4E42-9685-9BB672CBA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393" y="540948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61" name="Text Box 26">
            <a:extLst>
              <a:ext uri="{FF2B5EF4-FFF2-40B4-BE49-F238E27FC236}">
                <a16:creationId xmlns:a16="http://schemas.microsoft.com/office/drawing/2014/main" id="{708DF8E4-9422-7B4E-A032-46CD19BAA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868" y="5114207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62" name="Oval 101">
            <a:extLst>
              <a:ext uri="{FF2B5EF4-FFF2-40B4-BE49-F238E27FC236}">
                <a16:creationId xmlns:a16="http://schemas.microsoft.com/office/drawing/2014/main" id="{AD3C090B-8152-4441-A795-5922D019E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756" y="4379194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P4</a:t>
            </a:r>
          </a:p>
        </p:txBody>
      </p:sp>
      <p:sp>
        <p:nvSpPr>
          <p:cNvPr id="63" name="Freeform 103">
            <a:extLst>
              <a:ext uri="{FF2B5EF4-FFF2-40B4-BE49-F238E27FC236}">
                <a16:creationId xmlns:a16="http://schemas.microsoft.com/office/drawing/2014/main" id="{F683AA3B-97A2-8747-9FBB-3106C5CCBB9B}"/>
              </a:ext>
            </a:extLst>
          </p:cNvPr>
          <p:cNvSpPr>
            <a:spLocks/>
          </p:cNvSpPr>
          <p:nvPr/>
        </p:nvSpPr>
        <p:spPr bwMode="auto">
          <a:xfrm>
            <a:off x="9166081" y="4025182"/>
            <a:ext cx="581025" cy="20383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" name="Freeform 70">
            <a:extLst>
              <a:ext uri="{FF2B5EF4-FFF2-40B4-BE49-F238E27FC236}">
                <a16:creationId xmlns:a16="http://schemas.microsoft.com/office/drawing/2014/main" id="{F1A74217-64EA-764F-B3BF-797DC3DC1EEE}"/>
              </a:ext>
            </a:extLst>
          </p:cNvPr>
          <p:cNvSpPr>
            <a:spLocks/>
          </p:cNvSpPr>
          <p:nvPr/>
        </p:nvSpPr>
        <p:spPr bwMode="auto">
          <a:xfrm>
            <a:off x="2976418" y="4045819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5" name="Rectangle 23">
            <a:extLst>
              <a:ext uri="{FF2B5EF4-FFF2-40B4-BE49-F238E27FC236}">
                <a16:creationId xmlns:a16="http://schemas.microsoft.com/office/drawing/2014/main" id="{1C47A3E2-A99B-D940-9499-E3078D117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318" y="4001369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" name="Rectangle 24">
            <a:extLst>
              <a:ext uri="{FF2B5EF4-FFF2-40B4-BE49-F238E27FC236}">
                <a16:creationId xmlns:a16="http://schemas.microsoft.com/office/drawing/2014/main" id="{64497723-EDA2-E843-8A70-71C2F88BD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218" y="4055344"/>
            <a:ext cx="1273175" cy="19796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7" name="Line 25">
            <a:extLst>
              <a:ext uri="{FF2B5EF4-FFF2-40B4-BE49-F238E27FC236}">
                <a16:creationId xmlns:a16="http://schemas.microsoft.com/office/drawing/2014/main" id="{E3DF5E4A-C39A-D145-9B45-C9CE3A4D26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4743" y="481575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" name="Text Box 26">
            <a:extLst>
              <a:ext uri="{FF2B5EF4-FFF2-40B4-BE49-F238E27FC236}">
                <a16:creationId xmlns:a16="http://schemas.microsoft.com/office/drawing/2014/main" id="{4EE8E4D7-5FFE-3246-B171-0D9A0872E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1881" y="4798294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69" name="Line 27">
            <a:extLst>
              <a:ext uri="{FF2B5EF4-FFF2-40B4-BE49-F238E27FC236}">
                <a16:creationId xmlns:a16="http://schemas.microsoft.com/office/drawing/2014/main" id="{E958FAD7-FE95-5241-B297-820A576A8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681" y="513643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Line 28">
            <a:extLst>
              <a:ext uri="{FF2B5EF4-FFF2-40B4-BE49-F238E27FC236}">
                <a16:creationId xmlns:a16="http://schemas.microsoft.com/office/drawing/2014/main" id="{3B0A5E90-2911-B04A-B30E-87741AD31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393" y="544599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Line 29">
            <a:extLst>
              <a:ext uri="{FF2B5EF4-FFF2-40B4-BE49-F238E27FC236}">
                <a16:creationId xmlns:a16="http://schemas.microsoft.com/office/drawing/2014/main" id="{21CE9036-4FB6-8B47-8109-9ABD1C050B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393" y="573174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" name="Text Box 26">
            <a:extLst>
              <a:ext uri="{FF2B5EF4-FFF2-40B4-BE49-F238E27FC236}">
                <a16:creationId xmlns:a16="http://schemas.microsoft.com/office/drawing/2014/main" id="{AB9C093B-6533-C349-AAC7-143649E8C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806" y="404581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73" name="Text Box 26">
            <a:extLst>
              <a:ext uri="{FF2B5EF4-FFF2-40B4-BE49-F238E27FC236}">
                <a16:creationId xmlns:a16="http://schemas.microsoft.com/office/drawing/2014/main" id="{3DD21910-CD11-734D-9261-8B507ED27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356" y="570316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74" name="Text Box 26">
            <a:extLst>
              <a:ext uri="{FF2B5EF4-FFF2-40B4-BE49-F238E27FC236}">
                <a16:creationId xmlns:a16="http://schemas.microsoft.com/office/drawing/2014/main" id="{A8FCEE32-9DE4-784B-AC23-261250D60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406" y="541741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75" name="Text Box 26">
            <a:extLst>
              <a:ext uri="{FF2B5EF4-FFF2-40B4-BE49-F238E27FC236}">
                <a16:creationId xmlns:a16="http://schemas.microsoft.com/office/drawing/2014/main" id="{69F29006-5E02-1E4F-8078-7DD03E577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1881" y="5122144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76" name="Oval 23">
            <a:extLst>
              <a:ext uri="{FF2B5EF4-FFF2-40B4-BE49-F238E27FC236}">
                <a16:creationId xmlns:a16="http://schemas.microsoft.com/office/drawing/2014/main" id="{66EB9086-92F6-F743-8BE5-8F16A0228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768" y="4387132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P3</a:t>
            </a:r>
          </a:p>
        </p:txBody>
      </p:sp>
      <p:grpSp>
        <p:nvGrpSpPr>
          <p:cNvPr id="77" name="Group 149">
            <a:extLst>
              <a:ext uri="{FF2B5EF4-FFF2-40B4-BE49-F238E27FC236}">
                <a16:creationId xmlns:a16="http://schemas.microsoft.com/office/drawing/2014/main" id="{5B376309-C8AC-F647-BD65-0AD1FAA7CE55}"/>
              </a:ext>
            </a:extLst>
          </p:cNvPr>
          <p:cNvGrpSpPr>
            <a:grpSpLocks/>
          </p:cNvGrpSpPr>
          <p:nvPr/>
        </p:nvGrpSpPr>
        <p:grpSpPr bwMode="auto">
          <a:xfrm>
            <a:off x="3962256" y="4725269"/>
            <a:ext cx="412750" cy="158750"/>
            <a:chOff x="1287" y="2524"/>
            <a:chExt cx="260" cy="100"/>
          </a:xfrm>
        </p:grpSpPr>
        <p:sp>
          <p:nvSpPr>
            <p:cNvPr id="78" name="Rectangle 73">
              <a:extLst>
                <a:ext uri="{FF2B5EF4-FFF2-40B4-BE49-F238E27FC236}">
                  <a16:creationId xmlns:a16="http://schemas.microsoft.com/office/drawing/2014/main" id="{70D07D9B-4557-6D4C-BDCC-329C8C3B9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9" name="Rectangle 74">
              <a:extLst>
                <a:ext uri="{FF2B5EF4-FFF2-40B4-BE49-F238E27FC236}">
                  <a16:creationId xmlns:a16="http://schemas.microsoft.com/office/drawing/2014/main" id="{1F9F7000-F91C-8141-9788-EDD2FAA85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0" name="Rectangle 75">
              <a:extLst>
                <a:ext uri="{FF2B5EF4-FFF2-40B4-BE49-F238E27FC236}">
                  <a16:creationId xmlns:a16="http://schemas.microsoft.com/office/drawing/2014/main" id="{3721909B-3833-4E4A-A746-FA3B25A0A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1" name="Rectangle 129">
              <a:extLst>
                <a:ext uri="{FF2B5EF4-FFF2-40B4-BE49-F238E27FC236}">
                  <a16:creationId xmlns:a16="http://schemas.microsoft.com/office/drawing/2014/main" id="{38A9C360-BF80-3047-BC2B-B66C40428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82" name="Group 150">
            <a:extLst>
              <a:ext uri="{FF2B5EF4-FFF2-40B4-BE49-F238E27FC236}">
                <a16:creationId xmlns:a16="http://schemas.microsoft.com/office/drawing/2014/main" id="{5C5FB643-8DE5-AD43-AAAF-1415B4693232}"/>
              </a:ext>
            </a:extLst>
          </p:cNvPr>
          <p:cNvGrpSpPr>
            <a:grpSpLocks/>
          </p:cNvGrpSpPr>
          <p:nvPr/>
        </p:nvGrpSpPr>
        <p:grpSpPr bwMode="auto">
          <a:xfrm>
            <a:off x="8302481" y="4723682"/>
            <a:ext cx="412750" cy="158750"/>
            <a:chOff x="1287" y="2524"/>
            <a:chExt cx="260" cy="100"/>
          </a:xfrm>
        </p:grpSpPr>
        <p:sp>
          <p:nvSpPr>
            <p:cNvPr id="83" name="Rectangle 151">
              <a:extLst>
                <a:ext uri="{FF2B5EF4-FFF2-40B4-BE49-F238E27FC236}">
                  <a16:creationId xmlns:a16="http://schemas.microsoft.com/office/drawing/2014/main" id="{D6DB854D-0A4D-F14F-BEDB-C652F1C8D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4" name="Rectangle 152">
              <a:extLst>
                <a:ext uri="{FF2B5EF4-FFF2-40B4-BE49-F238E27FC236}">
                  <a16:creationId xmlns:a16="http://schemas.microsoft.com/office/drawing/2014/main" id="{CDC117C0-D67B-9D4D-9AE6-A66B6B168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5" name="Rectangle 153">
              <a:extLst>
                <a:ext uri="{FF2B5EF4-FFF2-40B4-BE49-F238E27FC236}">
                  <a16:creationId xmlns:a16="http://schemas.microsoft.com/office/drawing/2014/main" id="{F81DE4DF-D674-DD4E-BE94-7B2E585BE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6" name="Rectangle 154">
              <a:extLst>
                <a:ext uri="{FF2B5EF4-FFF2-40B4-BE49-F238E27FC236}">
                  <a16:creationId xmlns:a16="http://schemas.microsoft.com/office/drawing/2014/main" id="{35EA6ABC-49D5-3A4C-A36E-CF9048738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7" name="Freeform 146">
            <a:extLst>
              <a:ext uri="{FF2B5EF4-FFF2-40B4-BE49-F238E27FC236}">
                <a16:creationId xmlns:a16="http://schemas.microsoft.com/office/drawing/2014/main" id="{06797B39-4723-DF49-8273-F3A96C2AB64B}"/>
              </a:ext>
            </a:extLst>
          </p:cNvPr>
          <p:cNvSpPr>
            <a:spLocks/>
          </p:cNvSpPr>
          <p:nvPr/>
        </p:nvSpPr>
        <p:spPr bwMode="auto">
          <a:xfrm>
            <a:off x="6349856" y="4425232"/>
            <a:ext cx="2173287" cy="1989137"/>
          </a:xfrm>
          <a:custGeom>
            <a:avLst/>
            <a:gdLst>
              <a:gd name="T0" fmla="*/ 2147483647 w 1369"/>
              <a:gd name="T1" fmla="*/ 2147483647 h 1253"/>
              <a:gd name="T2" fmla="*/ 2147483647 w 1369"/>
              <a:gd name="T3" fmla="*/ 2147483647 h 1253"/>
              <a:gd name="T4" fmla="*/ 2147483647 w 1369"/>
              <a:gd name="T5" fmla="*/ 2147483647 h 1253"/>
              <a:gd name="T6" fmla="*/ 0 w 1369"/>
              <a:gd name="T7" fmla="*/ 2147483647 h 1253"/>
              <a:gd name="T8" fmla="*/ 2147483647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Freeform 147">
            <a:extLst>
              <a:ext uri="{FF2B5EF4-FFF2-40B4-BE49-F238E27FC236}">
                <a16:creationId xmlns:a16="http://schemas.microsoft.com/office/drawing/2014/main" id="{15F991DF-D607-BF4F-A174-78C7892B5AB8}"/>
              </a:ext>
            </a:extLst>
          </p:cNvPr>
          <p:cNvSpPr>
            <a:spLocks/>
          </p:cNvSpPr>
          <p:nvPr/>
        </p:nvSpPr>
        <p:spPr bwMode="auto">
          <a:xfrm>
            <a:off x="6468918" y="4456982"/>
            <a:ext cx="1984375" cy="1876425"/>
          </a:xfrm>
          <a:custGeom>
            <a:avLst/>
            <a:gdLst>
              <a:gd name="T0" fmla="*/ 2147483647 w 1250"/>
              <a:gd name="T1" fmla="*/ 2147483647 h 1182"/>
              <a:gd name="T2" fmla="*/ 2147483647 w 1250"/>
              <a:gd name="T3" fmla="*/ 2147483647 h 1182"/>
              <a:gd name="T4" fmla="*/ 2147483647 w 1250"/>
              <a:gd name="T5" fmla="*/ 2147483647 h 1182"/>
              <a:gd name="T6" fmla="*/ 0 w 1250"/>
              <a:gd name="T7" fmla="*/ 2147483647 h 1182"/>
              <a:gd name="T8" fmla="*/ 2147483647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9" name="Oval 36">
            <a:extLst>
              <a:ext uri="{FF2B5EF4-FFF2-40B4-BE49-F238E27FC236}">
                <a16:creationId xmlns:a16="http://schemas.microsoft.com/office/drawing/2014/main" id="{3883D1C8-BE49-3947-9727-605F06018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018" y="4536357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F880DA2-4BEC-7741-866E-783A5B2C9EEC}"/>
              </a:ext>
            </a:extLst>
          </p:cNvPr>
          <p:cNvGrpSpPr/>
          <p:nvPr/>
        </p:nvGrpSpPr>
        <p:grpSpPr>
          <a:xfrm>
            <a:off x="6060931" y="4663331"/>
            <a:ext cx="555332" cy="71510"/>
            <a:chOff x="1420065" y="5012608"/>
            <a:chExt cx="555332" cy="71510"/>
          </a:xfrm>
        </p:grpSpPr>
        <p:sp>
          <p:nvSpPr>
            <p:cNvPr id="91" name="Oval 166">
              <a:extLst>
                <a:ext uri="{FF2B5EF4-FFF2-40B4-BE49-F238E27FC236}">
                  <a16:creationId xmlns:a16="http://schemas.microsoft.com/office/drawing/2014/main" id="{D4B155ED-D7D9-A54D-9AE6-C10B65FBD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065" y="5012608"/>
              <a:ext cx="196850" cy="69850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" name="Oval 167">
              <a:extLst>
                <a:ext uri="{FF2B5EF4-FFF2-40B4-BE49-F238E27FC236}">
                  <a16:creationId xmlns:a16="http://schemas.microsoft.com/office/drawing/2014/main" id="{3B6DE243-16DF-9143-A73C-F3523E87F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547" y="5014268"/>
              <a:ext cx="196850" cy="69850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3" name="Freeform 168">
            <a:extLst>
              <a:ext uri="{FF2B5EF4-FFF2-40B4-BE49-F238E27FC236}">
                <a16:creationId xmlns:a16="http://schemas.microsoft.com/office/drawing/2014/main" id="{725B9522-EC2A-924F-82DF-8179783A7B71}"/>
              </a:ext>
            </a:extLst>
          </p:cNvPr>
          <p:cNvSpPr>
            <a:spLocks/>
          </p:cNvSpPr>
          <p:nvPr/>
        </p:nvSpPr>
        <p:spPr bwMode="auto">
          <a:xfrm>
            <a:off x="5311630" y="3275882"/>
            <a:ext cx="688975" cy="1435100"/>
          </a:xfrm>
          <a:custGeom>
            <a:avLst/>
            <a:gdLst>
              <a:gd name="T0" fmla="*/ 434 w 434"/>
              <a:gd name="T1" fmla="*/ 904 h 904"/>
              <a:gd name="T2" fmla="*/ 2 w 434"/>
              <a:gd name="T3" fmla="*/ 902 h 904"/>
              <a:gd name="T4" fmla="*/ 0 w 434"/>
              <a:gd name="T5" fmla="*/ 0 h 9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904">
                <a:moveTo>
                  <a:pt x="434" y="904"/>
                </a:moveTo>
                <a:lnTo>
                  <a:pt x="2" y="902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4" name="Group 172">
            <a:extLst>
              <a:ext uri="{FF2B5EF4-FFF2-40B4-BE49-F238E27FC236}">
                <a16:creationId xmlns:a16="http://schemas.microsoft.com/office/drawing/2014/main" id="{570A7D81-4BB7-7244-B24E-AE5F51F2A842}"/>
              </a:ext>
            </a:extLst>
          </p:cNvPr>
          <p:cNvGrpSpPr>
            <a:grpSpLocks/>
          </p:cNvGrpSpPr>
          <p:nvPr/>
        </p:nvGrpSpPr>
        <p:grpSpPr bwMode="auto">
          <a:xfrm>
            <a:off x="6211743" y="3239369"/>
            <a:ext cx="1047750" cy="1441450"/>
            <a:chOff x="2432" y="1758"/>
            <a:chExt cx="660" cy="908"/>
          </a:xfrm>
        </p:grpSpPr>
        <p:sp>
          <p:nvSpPr>
            <p:cNvPr id="95" name="Oval 170">
              <a:extLst>
                <a:ext uri="{FF2B5EF4-FFF2-40B4-BE49-F238E27FC236}">
                  <a16:creationId xmlns:a16="http://schemas.microsoft.com/office/drawing/2014/main" id="{429D25EB-771B-D04B-A632-8098AF35B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6" name="Freeform 171">
              <a:extLst>
                <a:ext uri="{FF2B5EF4-FFF2-40B4-BE49-F238E27FC236}">
                  <a16:creationId xmlns:a16="http://schemas.microsoft.com/office/drawing/2014/main" id="{20C5D3BA-C4D5-B749-B142-0109C53E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758"/>
              <a:ext cx="586" cy="810"/>
            </a:xfrm>
            <a:custGeom>
              <a:avLst/>
              <a:gdLst>
                <a:gd name="T0" fmla="*/ 0 w 586"/>
                <a:gd name="T1" fmla="*/ 810 h 810"/>
                <a:gd name="T2" fmla="*/ 2 w 586"/>
                <a:gd name="T3" fmla="*/ 808 h 810"/>
                <a:gd name="T4" fmla="*/ 2 w 586"/>
                <a:gd name="T5" fmla="*/ 170 h 810"/>
                <a:gd name="T6" fmla="*/ 586 w 586"/>
                <a:gd name="T7" fmla="*/ 0 h 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27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7" name="Group 179">
            <a:extLst>
              <a:ext uri="{FF2B5EF4-FFF2-40B4-BE49-F238E27FC236}">
                <a16:creationId xmlns:a16="http://schemas.microsoft.com/office/drawing/2014/main" id="{4E412019-5687-8A4D-B72A-7B87665F00E4}"/>
              </a:ext>
            </a:extLst>
          </p:cNvPr>
          <p:cNvGrpSpPr>
            <a:grpSpLocks/>
          </p:cNvGrpSpPr>
          <p:nvPr/>
        </p:nvGrpSpPr>
        <p:grpSpPr bwMode="auto">
          <a:xfrm>
            <a:off x="2511281" y="5555532"/>
            <a:ext cx="800100" cy="828675"/>
            <a:chOff x="-44" y="1473"/>
            <a:chExt cx="981" cy="1105"/>
          </a:xfrm>
        </p:grpSpPr>
        <p:pic>
          <p:nvPicPr>
            <p:cNvPr id="98" name="Picture 180" descr="desktop_computer_stylized_medium">
              <a:extLst>
                <a:ext uri="{FF2B5EF4-FFF2-40B4-BE49-F238E27FC236}">
                  <a16:creationId xmlns:a16="http://schemas.microsoft.com/office/drawing/2014/main" id="{85FCE66C-C3A9-3E48-8640-0320F46E0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Freeform 181">
              <a:extLst>
                <a:ext uri="{FF2B5EF4-FFF2-40B4-BE49-F238E27FC236}">
                  <a16:creationId xmlns:a16="http://schemas.microsoft.com/office/drawing/2014/main" id="{F7D36B2D-7B0A-9145-8D3E-9A842E7351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0" name="Group 182">
            <a:extLst>
              <a:ext uri="{FF2B5EF4-FFF2-40B4-BE49-F238E27FC236}">
                <a16:creationId xmlns:a16="http://schemas.microsoft.com/office/drawing/2014/main" id="{967F1A0B-24FB-6148-9101-B2E2373ED58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493106" y="5469807"/>
            <a:ext cx="788987" cy="782637"/>
            <a:chOff x="-44" y="1473"/>
            <a:chExt cx="981" cy="1105"/>
          </a:xfrm>
        </p:grpSpPr>
        <p:pic>
          <p:nvPicPr>
            <p:cNvPr id="101" name="Picture 183" descr="desktop_computer_stylized_medium">
              <a:extLst>
                <a:ext uri="{FF2B5EF4-FFF2-40B4-BE49-F238E27FC236}">
                  <a16:creationId xmlns:a16="http://schemas.microsoft.com/office/drawing/2014/main" id="{2693D7B8-91BC-3A44-A87E-73545AFF1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Freeform 184">
              <a:extLst>
                <a:ext uri="{FF2B5EF4-FFF2-40B4-BE49-F238E27FC236}">
                  <a16:creationId xmlns:a16="http://schemas.microsoft.com/office/drawing/2014/main" id="{D09184D2-B1A1-3547-A8BD-8589EF7D8F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3" name="Group 185">
            <a:extLst>
              <a:ext uri="{FF2B5EF4-FFF2-40B4-BE49-F238E27FC236}">
                <a16:creationId xmlns:a16="http://schemas.microsoft.com/office/drawing/2014/main" id="{2FDC143C-FA96-F24E-B1A0-BDD436EE080B}"/>
              </a:ext>
            </a:extLst>
          </p:cNvPr>
          <p:cNvGrpSpPr>
            <a:grpSpLocks/>
          </p:cNvGrpSpPr>
          <p:nvPr/>
        </p:nvGrpSpPr>
        <p:grpSpPr bwMode="auto">
          <a:xfrm>
            <a:off x="5083031" y="5055469"/>
            <a:ext cx="358775" cy="704850"/>
            <a:chOff x="4140" y="429"/>
            <a:chExt cx="1425" cy="2396"/>
          </a:xfrm>
        </p:grpSpPr>
        <p:sp>
          <p:nvSpPr>
            <p:cNvPr id="104" name="Freeform 186">
              <a:extLst>
                <a:ext uri="{FF2B5EF4-FFF2-40B4-BE49-F238E27FC236}">
                  <a16:creationId xmlns:a16="http://schemas.microsoft.com/office/drawing/2014/main" id="{5287D007-3574-F64E-8450-C396A9D45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5" name="Rectangle 187">
              <a:extLst>
                <a:ext uri="{FF2B5EF4-FFF2-40B4-BE49-F238E27FC236}">
                  <a16:creationId xmlns:a16="http://schemas.microsoft.com/office/drawing/2014/main" id="{A6683FD8-13B1-5D43-BDE5-DCA2C555B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6" name="Freeform 188">
              <a:extLst>
                <a:ext uri="{FF2B5EF4-FFF2-40B4-BE49-F238E27FC236}">
                  <a16:creationId xmlns:a16="http://schemas.microsoft.com/office/drawing/2014/main" id="{12D881E3-10C2-3E4F-8E37-8FA76E14F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" name="Freeform 189">
              <a:extLst>
                <a:ext uri="{FF2B5EF4-FFF2-40B4-BE49-F238E27FC236}">
                  <a16:creationId xmlns:a16="http://schemas.microsoft.com/office/drawing/2014/main" id="{1B666A8D-9C79-C343-B8DC-521B85641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" name="Rectangle 190">
              <a:extLst>
                <a:ext uri="{FF2B5EF4-FFF2-40B4-BE49-F238E27FC236}">
                  <a16:creationId xmlns:a16="http://schemas.microsoft.com/office/drawing/2014/main" id="{B9D2EFB7-3AF2-4242-A4AC-A716981D6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09" name="Group 191">
              <a:extLst>
                <a:ext uri="{FF2B5EF4-FFF2-40B4-BE49-F238E27FC236}">
                  <a16:creationId xmlns:a16="http://schemas.microsoft.com/office/drawing/2014/main" id="{FDCE7CB5-2049-4E4C-B007-0045EE580C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4" name="AutoShape 192">
                <a:extLst>
                  <a:ext uri="{FF2B5EF4-FFF2-40B4-BE49-F238E27FC236}">
                    <a16:creationId xmlns:a16="http://schemas.microsoft.com/office/drawing/2014/main" id="{B732EA44-6284-194B-9D89-A1886FA6D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5" name="AutoShape 193">
                <a:extLst>
                  <a:ext uri="{FF2B5EF4-FFF2-40B4-BE49-F238E27FC236}">
                    <a16:creationId xmlns:a16="http://schemas.microsoft.com/office/drawing/2014/main" id="{8C592B39-82D9-E244-A43C-48FD0EA5D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10" name="Rectangle 194">
              <a:extLst>
                <a:ext uri="{FF2B5EF4-FFF2-40B4-BE49-F238E27FC236}">
                  <a16:creationId xmlns:a16="http://schemas.microsoft.com/office/drawing/2014/main" id="{A85EDC27-DD47-1846-A995-C4132623C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11" name="Group 195">
              <a:extLst>
                <a:ext uri="{FF2B5EF4-FFF2-40B4-BE49-F238E27FC236}">
                  <a16:creationId xmlns:a16="http://schemas.microsoft.com/office/drawing/2014/main" id="{BB583042-8C8A-B449-BAD4-F250958D33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2" name="AutoShape 196">
                <a:extLst>
                  <a:ext uri="{FF2B5EF4-FFF2-40B4-BE49-F238E27FC236}">
                    <a16:creationId xmlns:a16="http://schemas.microsoft.com/office/drawing/2014/main" id="{42940A13-B189-D34A-87EF-919B0EF7A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3" name="AutoShape 197">
                <a:extLst>
                  <a:ext uri="{FF2B5EF4-FFF2-40B4-BE49-F238E27FC236}">
                    <a16:creationId xmlns:a16="http://schemas.microsoft.com/office/drawing/2014/main" id="{EDA76847-38FE-D649-8AD9-D05F2AFC6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12" name="Rectangle 198">
              <a:extLst>
                <a:ext uri="{FF2B5EF4-FFF2-40B4-BE49-F238E27FC236}">
                  <a16:creationId xmlns:a16="http://schemas.microsoft.com/office/drawing/2014/main" id="{39E00C09-BC4A-294C-8988-5EBC57EAE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3" name="Rectangle 199">
              <a:extLst>
                <a:ext uri="{FF2B5EF4-FFF2-40B4-BE49-F238E27FC236}">
                  <a16:creationId xmlns:a16="http://schemas.microsoft.com/office/drawing/2014/main" id="{E5BA0579-416E-3242-A682-EA5E37B00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14" name="Group 200">
              <a:extLst>
                <a:ext uri="{FF2B5EF4-FFF2-40B4-BE49-F238E27FC236}">
                  <a16:creationId xmlns:a16="http://schemas.microsoft.com/office/drawing/2014/main" id="{AF1FCBF6-C885-5343-82CC-E70DCA16C1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0" name="AutoShape 201">
                <a:extLst>
                  <a:ext uri="{FF2B5EF4-FFF2-40B4-BE49-F238E27FC236}">
                    <a16:creationId xmlns:a16="http://schemas.microsoft.com/office/drawing/2014/main" id="{DA91C5BC-EEDA-1C40-88F4-75649B025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1" name="AutoShape 202">
                <a:extLst>
                  <a:ext uri="{FF2B5EF4-FFF2-40B4-BE49-F238E27FC236}">
                    <a16:creationId xmlns:a16="http://schemas.microsoft.com/office/drawing/2014/main" id="{3B0232A8-B6AD-764C-B045-70DFD0F05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15" name="Freeform 203">
              <a:extLst>
                <a:ext uri="{FF2B5EF4-FFF2-40B4-BE49-F238E27FC236}">
                  <a16:creationId xmlns:a16="http://schemas.microsoft.com/office/drawing/2014/main" id="{3B07D79E-225B-434A-80F9-76E5E7E77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6" name="Group 204">
              <a:extLst>
                <a:ext uri="{FF2B5EF4-FFF2-40B4-BE49-F238E27FC236}">
                  <a16:creationId xmlns:a16="http://schemas.microsoft.com/office/drawing/2014/main" id="{E42F9133-54C8-E849-BE21-215B13C3A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8" name="AutoShape 205">
                <a:extLst>
                  <a:ext uri="{FF2B5EF4-FFF2-40B4-BE49-F238E27FC236}">
                    <a16:creationId xmlns:a16="http://schemas.microsoft.com/office/drawing/2014/main" id="{55632E9E-74FD-D345-B2D2-8DE4AC8CF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9" name="AutoShape 206">
                <a:extLst>
                  <a:ext uri="{FF2B5EF4-FFF2-40B4-BE49-F238E27FC236}">
                    <a16:creationId xmlns:a16="http://schemas.microsoft.com/office/drawing/2014/main" id="{1B94C6D7-8F07-274E-8410-4902B8BF1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17" name="Rectangle 207">
              <a:extLst>
                <a:ext uri="{FF2B5EF4-FFF2-40B4-BE49-F238E27FC236}">
                  <a16:creationId xmlns:a16="http://schemas.microsoft.com/office/drawing/2014/main" id="{4E8751E6-957D-404C-8331-4C98C19B2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Freeform 208">
              <a:extLst>
                <a:ext uri="{FF2B5EF4-FFF2-40B4-BE49-F238E27FC236}">
                  <a16:creationId xmlns:a16="http://schemas.microsoft.com/office/drawing/2014/main" id="{F2682B3D-C7F1-4C4E-A2C0-699A8CA15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9" name="Freeform 209">
              <a:extLst>
                <a:ext uri="{FF2B5EF4-FFF2-40B4-BE49-F238E27FC236}">
                  <a16:creationId xmlns:a16="http://schemas.microsoft.com/office/drawing/2014/main" id="{417343EA-68DE-CF4E-8F77-F6DB146D2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0" name="Oval 210">
              <a:extLst>
                <a:ext uri="{FF2B5EF4-FFF2-40B4-BE49-F238E27FC236}">
                  <a16:creationId xmlns:a16="http://schemas.microsoft.com/office/drawing/2014/main" id="{C01016F8-BC4A-C444-805C-2CF25DFAD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1" name="Freeform 211">
              <a:extLst>
                <a:ext uri="{FF2B5EF4-FFF2-40B4-BE49-F238E27FC236}">
                  <a16:creationId xmlns:a16="http://schemas.microsoft.com/office/drawing/2014/main" id="{BA242F3B-2E19-F842-A979-F9E9A79D9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2" name="AutoShape 212">
              <a:extLst>
                <a:ext uri="{FF2B5EF4-FFF2-40B4-BE49-F238E27FC236}">
                  <a16:creationId xmlns:a16="http://schemas.microsoft.com/office/drawing/2014/main" id="{38CEECBC-2A73-414C-8A16-851D054C7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AutoShape 213">
              <a:extLst>
                <a:ext uri="{FF2B5EF4-FFF2-40B4-BE49-F238E27FC236}">
                  <a16:creationId xmlns:a16="http://schemas.microsoft.com/office/drawing/2014/main" id="{1650DAD7-AED8-AF4C-9EC8-820BC3B01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Oval 214">
              <a:extLst>
                <a:ext uri="{FF2B5EF4-FFF2-40B4-BE49-F238E27FC236}">
                  <a16:creationId xmlns:a16="http://schemas.microsoft.com/office/drawing/2014/main" id="{F80B37BB-FB93-B542-AE67-BEE4ED0B5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Oval 215">
              <a:extLst>
                <a:ext uri="{FF2B5EF4-FFF2-40B4-BE49-F238E27FC236}">
                  <a16:creationId xmlns:a16="http://schemas.microsoft.com/office/drawing/2014/main" id="{594AE7A4-6B2F-7B4E-B6D7-D5BE2EB85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6" name="Oval 216">
              <a:extLst>
                <a:ext uri="{FF2B5EF4-FFF2-40B4-BE49-F238E27FC236}">
                  <a16:creationId xmlns:a16="http://schemas.microsoft.com/office/drawing/2014/main" id="{FADDE35D-AEDF-A740-8AE1-48F6BE0EF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Rectangle 217">
              <a:extLst>
                <a:ext uri="{FF2B5EF4-FFF2-40B4-BE49-F238E27FC236}">
                  <a16:creationId xmlns:a16="http://schemas.microsoft.com/office/drawing/2014/main" id="{FAAFFCB3-2FE7-8148-9B4D-BBD68154C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36" name="Group 176">
            <a:extLst>
              <a:ext uri="{FF2B5EF4-FFF2-40B4-BE49-F238E27FC236}">
                <a16:creationId xmlns:a16="http://schemas.microsoft.com/office/drawing/2014/main" id="{CDB23694-70C0-7E49-B318-ACE2842B94AC}"/>
              </a:ext>
            </a:extLst>
          </p:cNvPr>
          <p:cNvGrpSpPr>
            <a:grpSpLocks/>
          </p:cNvGrpSpPr>
          <p:nvPr/>
        </p:nvGrpSpPr>
        <p:grpSpPr bwMode="auto">
          <a:xfrm>
            <a:off x="1183088" y="1563001"/>
            <a:ext cx="4826032" cy="1719654"/>
            <a:chOff x="5" y="727"/>
            <a:chExt cx="2460" cy="1047"/>
          </a:xfrm>
        </p:grpSpPr>
        <p:sp>
          <p:nvSpPr>
            <p:cNvPr id="137" name="Text Box 45">
              <a:extLst>
                <a:ext uri="{FF2B5EF4-FFF2-40B4-BE49-F238E27FC236}">
                  <a16:creationId xmlns:a16="http://schemas.microsoft.com/office/drawing/2014/main" id="{0AD999E0-BB0B-7645-8D97-8B4F946F5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" y="1101"/>
              <a:ext cx="2332" cy="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handle data from multiple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sockets, add transport header (later used for demultiplexing)</a:t>
              </a:r>
            </a:p>
          </p:txBody>
        </p:sp>
        <p:sp>
          <p:nvSpPr>
            <p:cNvPr id="138" name="Rectangle 46">
              <a:extLst>
                <a:ext uri="{FF2B5EF4-FFF2-40B4-BE49-F238E27FC236}">
                  <a16:creationId xmlns:a16="http://schemas.microsoft.com/office/drawing/2014/main" id="{8406240C-6E4B-F345-A0F8-1886CD7B5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901"/>
              <a:ext cx="2298" cy="873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139" name="Group 47">
              <a:extLst>
                <a:ext uri="{FF2B5EF4-FFF2-40B4-BE49-F238E27FC236}">
                  <a16:creationId xmlns:a16="http://schemas.microsoft.com/office/drawing/2014/main" id="{EB9D6143-E7C1-A446-9572-88D3CE3370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" y="727"/>
              <a:ext cx="1854" cy="375"/>
              <a:chOff x="869" y="3567"/>
              <a:chExt cx="1780" cy="375"/>
            </a:xfrm>
          </p:grpSpPr>
          <p:sp>
            <p:nvSpPr>
              <p:cNvPr id="140" name="Rectangle 48">
                <a:extLst>
                  <a:ext uri="{FF2B5EF4-FFF2-40B4-BE49-F238E27FC236}">
                    <a16:creationId xmlns:a16="http://schemas.microsoft.com/office/drawing/2014/main" id="{25417556-4FD7-004C-9900-8D1FAF9A9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6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41" name="Text Box 49">
                <a:extLst>
                  <a:ext uri="{FF2B5EF4-FFF2-40B4-BE49-F238E27FC236}">
                    <a16:creationId xmlns:a16="http://schemas.microsoft.com/office/drawing/2014/main" id="{945DD084-5BD1-B048-95F3-BF19CA0F32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" y="3567"/>
                <a:ext cx="1780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multiplexing at sender:</a:t>
                </a:r>
              </a:p>
            </p:txBody>
          </p:sp>
        </p:grpSp>
      </p:grpSp>
      <p:sp>
        <p:nvSpPr>
          <p:cNvPr id="142" name="Freeform 142">
            <a:extLst>
              <a:ext uri="{FF2B5EF4-FFF2-40B4-BE49-F238E27FC236}">
                <a16:creationId xmlns:a16="http://schemas.microsoft.com/office/drawing/2014/main" id="{0CAD2524-96FE-6F41-926A-BF59B691FBB3}"/>
              </a:ext>
            </a:extLst>
          </p:cNvPr>
          <p:cNvSpPr>
            <a:spLocks/>
          </p:cNvSpPr>
          <p:nvPr/>
        </p:nvSpPr>
        <p:spPr bwMode="auto">
          <a:xfrm>
            <a:off x="4198793" y="4458569"/>
            <a:ext cx="1962150" cy="1897063"/>
          </a:xfrm>
          <a:custGeom>
            <a:avLst/>
            <a:gdLst>
              <a:gd name="T0" fmla="*/ 0 w 1236"/>
              <a:gd name="T1" fmla="*/ 2147483647 h 1195"/>
              <a:gd name="T2" fmla="*/ 2147483647 w 1236"/>
              <a:gd name="T3" fmla="*/ 2147483647 h 1195"/>
              <a:gd name="T4" fmla="*/ 2147483647 w 1236"/>
              <a:gd name="T5" fmla="*/ 2147483647 h 1195"/>
              <a:gd name="T6" fmla="*/ 2147483647 w 1236"/>
              <a:gd name="T7" fmla="*/ 2147483647 h 1195"/>
              <a:gd name="T8" fmla="*/ 2147483647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" name="Freeform 141">
            <a:extLst>
              <a:ext uri="{FF2B5EF4-FFF2-40B4-BE49-F238E27FC236}">
                <a16:creationId xmlns:a16="http://schemas.microsoft.com/office/drawing/2014/main" id="{A5B9C592-AEFE-924A-9019-0075FFCA5908}"/>
              </a:ext>
            </a:extLst>
          </p:cNvPr>
          <p:cNvSpPr>
            <a:spLocks/>
          </p:cNvSpPr>
          <p:nvPr/>
        </p:nvSpPr>
        <p:spPr bwMode="auto">
          <a:xfrm>
            <a:off x="4135293" y="4433169"/>
            <a:ext cx="2160588" cy="1989138"/>
          </a:xfrm>
          <a:custGeom>
            <a:avLst/>
            <a:gdLst>
              <a:gd name="T0" fmla="*/ 0 w 1361"/>
              <a:gd name="T1" fmla="*/ 2147483647 h 1253"/>
              <a:gd name="T2" fmla="*/ 2147483647 w 1361"/>
              <a:gd name="T3" fmla="*/ 2147483647 h 1253"/>
              <a:gd name="T4" fmla="*/ 2147483647 w 1361"/>
              <a:gd name="T5" fmla="*/ 2147483647 h 1253"/>
              <a:gd name="T6" fmla="*/ 2147483647 w 1361"/>
              <a:gd name="T7" fmla="*/ 2147483647 h 1253"/>
              <a:gd name="T8" fmla="*/ 2147483647 w 1361"/>
              <a:gd name="T9" fmla="*/ 2147483647 h 1253"/>
              <a:gd name="T10" fmla="*/ 2147483647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E032E36-AD81-5C4F-9E48-9D8725F7F29A}"/>
              </a:ext>
            </a:extLst>
          </p:cNvPr>
          <p:cNvGrpSpPr/>
          <p:nvPr/>
        </p:nvGrpSpPr>
        <p:grpSpPr>
          <a:xfrm>
            <a:off x="4450940" y="4321755"/>
            <a:ext cx="3748969" cy="114880"/>
            <a:chOff x="4450940" y="4321755"/>
            <a:chExt cx="3748969" cy="114880"/>
          </a:xfrm>
        </p:grpSpPr>
        <p:sp>
          <p:nvSpPr>
            <p:cNvPr id="145" name="Left-Right Arrow 144">
              <a:extLst>
                <a:ext uri="{FF2B5EF4-FFF2-40B4-BE49-F238E27FC236}">
                  <a16:creationId xmlns:a16="http://schemas.microsoft.com/office/drawing/2014/main" id="{7AB5B44A-E34F-BD45-9BA9-A824AE12ECA5}"/>
                </a:ext>
              </a:extLst>
            </p:cNvPr>
            <p:cNvSpPr/>
            <p:nvPr/>
          </p:nvSpPr>
          <p:spPr>
            <a:xfrm rot="20821812">
              <a:off x="4450940" y="4321755"/>
              <a:ext cx="1216152" cy="99004"/>
            </a:xfrm>
            <a:prstGeom prst="leftRightArrow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Left-Right Arrow 145">
              <a:extLst>
                <a:ext uri="{FF2B5EF4-FFF2-40B4-BE49-F238E27FC236}">
                  <a16:creationId xmlns:a16="http://schemas.microsoft.com/office/drawing/2014/main" id="{882CF20A-EBD2-0249-9DA1-16A3CBFAE314}"/>
                </a:ext>
              </a:extLst>
            </p:cNvPr>
            <p:cNvSpPr/>
            <p:nvPr/>
          </p:nvSpPr>
          <p:spPr>
            <a:xfrm rot="778188" flipV="1">
              <a:off x="6983757" y="4337631"/>
              <a:ext cx="1216152" cy="99004"/>
            </a:xfrm>
            <a:prstGeom prst="leftRightArrow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64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3" grpId="0" animBg="1"/>
      <p:bldP spid="93" grpId="1" animBg="1"/>
      <p:bldP spid="142" grpId="0" animBg="1"/>
      <p:bldP spid="1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4F604D5-91ED-9941-9E91-00C07569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0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Week in review: </a:t>
            </a:r>
            <a:r>
              <a:rPr lang="en-US" altLang="en-US" sz="3600" dirty="0">
                <a:cs typeface="Calibri" panose="020F0502020204030204" pitchFamily="34" charset="0"/>
              </a:rPr>
              <a:t>multiplexing/demultiplexing</a:t>
            </a:r>
            <a:endParaRPr lang="en-US" sz="5400" dirty="0"/>
          </a:p>
        </p:txBody>
      </p:sp>
      <p:sp>
        <p:nvSpPr>
          <p:cNvPr id="147" name="Rectangle 23">
            <a:extLst>
              <a:ext uri="{FF2B5EF4-FFF2-40B4-BE49-F238E27FC236}">
                <a16:creationId xmlns:a16="http://schemas.microsoft.com/office/drawing/2014/main" id="{FF9B834C-1CD8-904E-AFEF-D4796D1E8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0" y="1337162"/>
            <a:ext cx="6102351" cy="234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host receives IP datagrams</a:t>
            </a:r>
          </a:p>
          <a:p>
            <a:pPr marL="687388" marR="0" lvl="1" indent="-2301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datagram has source IP address, destination IP address, carries one transport-layer segment</a:t>
            </a:r>
          </a:p>
          <a:p>
            <a:pPr marL="687388" marR="0" lvl="1" indent="-2301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segment has source, destination port number 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B167021-85F7-464A-BF5A-6A0EDEFC3FC0}"/>
              </a:ext>
            </a:extLst>
          </p:cNvPr>
          <p:cNvGrpSpPr/>
          <p:nvPr/>
        </p:nvGrpSpPr>
        <p:grpSpPr>
          <a:xfrm>
            <a:off x="7543216" y="1704452"/>
            <a:ext cx="3414712" cy="4121150"/>
            <a:chOff x="7543216" y="1704452"/>
            <a:chExt cx="3414712" cy="4121150"/>
          </a:xfrm>
        </p:grpSpPr>
        <p:sp>
          <p:nvSpPr>
            <p:cNvPr id="149" name="Rectangle 75">
              <a:extLst>
                <a:ext uri="{FF2B5EF4-FFF2-40B4-BE49-F238E27FC236}">
                  <a16:creationId xmlns:a16="http://schemas.microsoft.com/office/drawing/2014/main" id="{99B14374-DCA6-3949-AF9E-3D1B32038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703" y="2048939"/>
              <a:ext cx="3324225" cy="32004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Rectangle 65">
              <a:extLst>
                <a:ext uri="{FF2B5EF4-FFF2-40B4-BE49-F238E27FC236}">
                  <a16:creationId xmlns:a16="http://schemas.microsoft.com/office/drawing/2014/main" id="{3EFEB8F0-E4A5-3C43-A936-3A31E78BF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7503" y="2144189"/>
              <a:ext cx="3324225" cy="3200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Text Box 63">
              <a:extLst>
                <a:ext uri="{FF2B5EF4-FFF2-40B4-BE49-F238E27FC236}">
                  <a16:creationId xmlns:a16="http://schemas.microsoft.com/office/drawing/2014/main" id="{D14E88B3-564A-D94E-A646-9297DB7E3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7191" y="2156889"/>
              <a:ext cx="15636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 #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Text Box 64">
              <a:extLst>
                <a:ext uri="{FF2B5EF4-FFF2-40B4-BE49-F238E27FC236}">
                  <a16:creationId xmlns:a16="http://schemas.microsoft.com/office/drawing/2014/main" id="{AACC1F70-BB6C-6C45-9191-1AEA91A0A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3128" y="2156889"/>
              <a:ext cx="1328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 #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Line 66">
              <a:extLst>
                <a:ext uri="{FF2B5EF4-FFF2-40B4-BE49-F238E27FC236}">
                  <a16:creationId xmlns:a16="http://schemas.microsoft.com/office/drawing/2014/main" id="{ED8FDAB3-9524-DE4D-BA3D-54F32CF394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7978" y="2544239"/>
              <a:ext cx="33289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Line 68">
              <a:extLst>
                <a:ext uri="{FF2B5EF4-FFF2-40B4-BE49-F238E27FC236}">
                  <a16:creationId xmlns:a16="http://schemas.microsoft.com/office/drawing/2014/main" id="{4E1E27E5-EF06-0E4A-89D9-88FA015B6B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7503" y="3534839"/>
              <a:ext cx="3324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Line 69">
              <a:extLst>
                <a:ext uri="{FF2B5EF4-FFF2-40B4-BE49-F238E27FC236}">
                  <a16:creationId xmlns:a16="http://schemas.microsoft.com/office/drawing/2014/main" id="{C8EAD333-EE13-9C49-AE45-B8694265D5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95803" y="2144189"/>
              <a:ext cx="0" cy="395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Text Box 70">
              <a:extLst>
                <a:ext uri="{FF2B5EF4-FFF2-40B4-BE49-F238E27FC236}">
                  <a16:creationId xmlns:a16="http://schemas.microsoft.com/office/drawing/2014/main" id="{132D3EB4-10B4-BD44-AA51-C45A9FFEC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0191" y="1704452"/>
              <a:ext cx="863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32 bits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Line 71">
              <a:extLst>
                <a:ext uri="{FF2B5EF4-FFF2-40B4-BE49-F238E27FC236}">
                  <a16:creationId xmlns:a16="http://schemas.microsoft.com/office/drawing/2014/main" id="{1271A95A-8972-9B47-AB68-7D95841E3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3003" y="1910827"/>
              <a:ext cx="1200150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Line 72">
              <a:extLst>
                <a:ext uri="{FF2B5EF4-FFF2-40B4-BE49-F238E27FC236}">
                  <a16:creationId xmlns:a16="http://schemas.microsoft.com/office/drawing/2014/main" id="{09251A8C-6ADA-0044-82FF-29B4308207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7543216" y="1920352"/>
              <a:ext cx="11287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Text Box 73">
              <a:extLst>
                <a:ext uri="{FF2B5EF4-FFF2-40B4-BE49-F238E27FC236}">
                  <a16:creationId xmlns:a16="http://schemas.microsoft.com/office/drawing/2014/main" id="{F674910D-3784-FF4E-999E-EDFDA4607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1266" y="3865039"/>
              <a:ext cx="1389062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application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(payload)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Text Box 74">
              <a:extLst>
                <a:ext uri="{FF2B5EF4-FFF2-40B4-BE49-F238E27FC236}">
                  <a16:creationId xmlns:a16="http://schemas.microsoft.com/office/drawing/2014/main" id="{56AB3B03-C19E-4B40-B84D-BA2871E72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7091" y="2898252"/>
              <a:ext cx="2290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other header fields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Text Box 76">
              <a:extLst>
                <a:ext uri="{FF2B5EF4-FFF2-40B4-BE49-F238E27FC236}">
                  <a16:creationId xmlns:a16="http://schemas.microsoft.com/office/drawing/2014/main" id="{60D372F1-B852-B741-9B11-F3F7925B0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0228" y="5428727"/>
              <a:ext cx="3060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TCP/UDP segment format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62" name="Oval 161">
            <a:extLst>
              <a:ext uri="{FF2B5EF4-FFF2-40B4-BE49-F238E27FC236}">
                <a16:creationId xmlns:a16="http://schemas.microsoft.com/office/drawing/2014/main" id="{7383FCC4-E9CD-E04B-B7A1-27CF617BD504}"/>
              </a:ext>
            </a:extLst>
          </p:cNvPr>
          <p:cNvSpPr/>
          <p:nvPr/>
        </p:nvSpPr>
        <p:spPr>
          <a:xfrm>
            <a:off x="7299923" y="1976355"/>
            <a:ext cx="2083205" cy="689091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CA6854D7-7B08-0E43-9B71-44323432F764}"/>
              </a:ext>
            </a:extLst>
          </p:cNvPr>
          <p:cNvSpPr/>
          <p:nvPr/>
        </p:nvSpPr>
        <p:spPr>
          <a:xfrm>
            <a:off x="9014727" y="1985006"/>
            <a:ext cx="2083205" cy="689091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23">
            <a:extLst>
              <a:ext uri="{FF2B5EF4-FFF2-40B4-BE49-F238E27FC236}">
                <a16:creationId xmlns:a16="http://schemas.microsoft.com/office/drawing/2014/main" id="{8CD3B456-4801-0644-B95A-A2B97B9AF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48" y="3561248"/>
            <a:ext cx="690721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+mn-cs"/>
              </a:rPr>
              <a:t>destination host uses </a:t>
            </a:r>
          </a:p>
          <a:p>
            <a:pPr lvl="1" indent="-284163">
              <a:buSzPct val="100000"/>
              <a:buFont typeface="Wingdings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cs typeface="+mn-cs"/>
              </a:rPr>
              <a:t>UDP: demultiplexes using two values:</a:t>
            </a:r>
          </a:p>
          <a:p>
            <a:pPr lvl="2" indent="-284163">
              <a:buSzPct val="100000"/>
              <a:buFont typeface="Wingdings" charset="2"/>
              <a:buChar char="§"/>
              <a:defRPr/>
            </a:pPr>
            <a:r>
              <a:rPr lang="en-US" sz="2400" kern="0" dirty="0">
                <a:solidFill>
                  <a:srgbClr val="C00000"/>
                </a:solidFill>
                <a:cs typeface="+mn-cs"/>
              </a:rPr>
              <a:t>(1) </a:t>
            </a:r>
            <a:r>
              <a:rPr lang="en-US" sz="2400" kern="0" dirty="0">
                <a:solidFill>
                  <a:srgbClr val="000000"/>
                </a:solidFill>
                <a:cs typeface="+mn-cs"/>
              </a:rPr>
              <a:t>destination IP address, </a:t>
            </a:r>
            <a:r>
              <a:rPr lang="en-US" sz="2400" kern="0" dirty="0">
                <a:solidFill>
                  <a:srgbClr val="C00000"/>
                </a:solidFill>
                <a:cs typeface="+mn-cs"/>
              </a:rPr>
              <a:t>(2) </a:t>
            </a:r>
            <a:r>
              <a:rPr lang="en-US" sz="2400" kern="0" dirty="0" err="1">
                <a:solidFill>
                  <a:srgbClr val="000000"/>
                </a:solidFill>
                <a:cs typeface="+mn-cs"/>
              </a:rPr>
              <a:t>dest</a:t>
            </a:r>
            <a:r>
              <a:rPr lang="en-US" sz="2400" kern="0" dirty="0">
                <a:solidFill>
                  <a:srgbClr val="000000"/>
                </a:solidFill>
                <a:cs typeface="+mn-cs"/>
              </a:rPr>
              <a:t> port #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cs typeface="+mn-cs"/>
              </a:rPr>
              <a:t>TCP: uses a 4-tuple:</a:t>
            </a:r>
          </a:p>
          <a:p>
            <a:pPr lvl="2">
              <a:buFont typeface="Wingdings" charset="2"/>
              <a:buChar char="§"/>
              <a:defRPr/>
            </a:pPr>
            <a:r>
              <a:rPr lang="en-US" sz="2400" kern="0" dirty="0">
                <a:solidFill>
                  <a:srgbClr val="C00000"/>
                </a:solidFill>
              </a:rPr>
              <a:t>(1) </a:t>
            </a:r>
            <a:r>
              <a:rPr lang="en-US" sz="2400" kern="0" dirty="0" err="1">
                <a:solidFill>
                  <a:srgbClr val="000000"/>
                </a:solidFill>
              </a:rPr>
              <a:t>dest</a:t>
            </a:r>
            <a:r>
              <a:rPr lang="en-US" sz="2400" kern="0" dirty="0">
                <a:solidFill>
                  <a:srgbClr val="000000"/>
                </a:solidFill>
              </a:rPr>
              <a:t>. IP address, </a:t>
            </a:r>
            <a:r>
              <a:rPr lang="en-US" sz="2400" kern="0" dirty="0">
                <a:solidFill>
                  <a:srgbClr val="C00000"/>
                </a:solidFill>
              </a:rPr>
              <a:t>(2) </a:t>
            </a:r>
            <a:r>
              <a:rPr lang="en-US" sz="2400" kern="0" dirty="0" err="1">
                <a:solidFill>
                  <a:srgbClr val="000000"/>
                </a:solidFill>
              </a:rPr>
              <a:t>dest</a:t>
            </a:r>
            <a:r>
              <a:rPr lang="en-US" sz="2400" kern="0" dirty="0">
                <a:solidFill>
                  <a:srgbClr val="000000"/>
                </a:solidFill>
              </a:rPr>
              <a:t>. port #</a:t>
            </a:r>
          </a:p>
          <a:p>
            <a:pPr lvl="2">
              <a:buFont typeface="Wingdings" charset="2"/>
              <a:buChar char="§"/>
              <a:defRPr/>
            </a:pPr>
            <a:r>
              <a:rPr lang="en-US" sz="2400" kern="0" dirty="0">
                <a:solidFill>
                  <a:srgbClr val="C00000"/>
                </a:solidFill>
              </a:rPr>
              <a:t>(3) </a:t>
            </a:r>
            <a:r>
              <a:rPr lang="en-US" sz="2400" kern="0" dirty="0">
                <a:solidFill>
                  <a:srgbClr val="000000"/>
                </a:solidFill>
              </a:rPr>
              <a:t>source IP address, </a:t>
            </a:r>
            <a:r>
              <a:rPr lang="en-US" sz="2400" kern="0" dirty="0">
                <a:solidFill>
                  <a:srgbClr val="C00000"/>
                </a:solidFill>
              </a:rPr>
              <a:t>(4) </a:t>
            </a:r>
            <a:r>
              <a:rPr lang="en-US" sz="2400" kern="0" dirty="0">
                <a:solidFill>
                  <a:srgbClr val="000000"/>
                </a:solidFill>
              </a:rPr>
              <a:t>source port #</a:t>
            </a:r>
            <a:endParaRPr lang="en-US" sz="2400" kern="0" dirty="0">
              <a:solidFill>
                <a:srgbClr val="000000"/>
              </a:solidFill>
              <a:cs typeface="+mn-cs"/>
            </a:endParaRPr>
          </a:p>
          <a:p>
            <a:pPr marL="403225" lvl="1" indent="0">
              <a:buSzPct val="100000"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+mn-cs"/>
              </a:rPr>
              <a:t>    to direct segment to appropriate socket</a:t>
            </a:r>
          </a:p>
        </p:txBody>
      </p:sp>
    </p:spTree>
    <p:extLst>
      <p:ext uri="{BB962C8B-B14F-4D97-AF65-F5344CB8AC3E}">
        <p14:creationId xmlns:p14="http://schemas.microsoft.com/office/powerpoint/2010/main" val="90244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4F604D5-91ED-9941-9E91-00C07569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0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Week in review: </a:t>
            </a:r>
            <a:r>
              <a:rPr lang="en-US" altLang="en-US" sz="3600" dirty="0">
                <a:cs typeface="Calibri" panose="020F0502020204030204" pitchFamily="34" charset="0"/>
              </a:rPr>
              <a:t>multiplexing/demultiplexing</a:t>
            </a:r>
            <a:endParaRPr lang="en-US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3E30FA-0CB3-ED4C-B61C-827EE7C42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7" y="0"/>
            <a:ext cx="12480931" cy="6584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4A2714-8C59-7D46-9C26-F56210E91CB7}"/>
              </a:ext>
            </a:extLst>
          </p:cNvPr>
          <p:cNvSpPr txBox="1"/>
          <p:nvPr/>
        </p:nvSpPr>
        <p:spPr>
          <a:xfrm>
            <a:off x="413657" y="6117769"/>
            <a:ext cx="4802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More examples at</a:t>
            </a:r>
          </a:p>
          <a:p>
            <a:r>
              <a:rPr lang="en-US" dirty="0">
                <a:solidFill>
                  <a:srgbClr val="C00000"/>
                </a:solidFill>
              </a:rPr>
              <a:t>http://gaia.cs.umass.edu/kurose_ross/interactive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CC0A5-676E-0146-B57F-200E7545BBC1}"/>
              </a:ext>
            </a:extLst>
          </p:cNvPr>
          <p:cNvSpPr txBox="1"/>
          <p:nvPr/>
        </p:nvSpPr>
        <p:spPr>
          <a:xfrm>
            <a:off x="10080172" y="6008914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JFK: do poll</a:t>
            </a:r>
          </a:p>
        </p:txBody>
      </p:sp>
    </p:spTree>
    <p:extLst>
      <p:ext uri="{BB962C8B-B14F-4D97-AF65-F5344CB8AC3E}">
        <p14:creationId xmlns:p14="http://schemas.microsoft.com/office/powerpoint/2010/main" val="376143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4F604D5-91ED-9941-9E91-00C07569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0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Week in review: </a:t>
            </a:r>
            <a:r>
              <a:rPr lang="en-US" altLang="en-US" dirty="0">
                <a:cs typeface="Calibri" panose="020F0502020204030204" pitchFamily="34" charset="0"/>
              </a:rPr>
              <a:t>UDP</a:t>
            </a:r>
            <a:endParaRPr lang="en-US" sz="54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7BC516F-E1C6-3B47-A350-5169C7C3AD65}"/>
              </a:ext>
            </a:extLst>
          </p:cNvPr>
          <p:cNvSpPr txBox="1">
            <a:spLocks noChangeArrowheads="1"/>
          </p:cNvSpPr>
          <p:nvPr/>
        </p:nvSpPr>
        <p:spPr>
          <a:xfrm>
            <a:off x="618385" y="1528553"/>
            <a:ext cx="5550595" cy="2927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“no frills,” “bare bones” Internet transport protocol</a:t>
            </a:r>
          </a:p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“best effort” service, UDP segments may be:</a:t>
            </a:r>
          </a:p>
          <a:p>
            <a:pPr marL="808038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lost</a:t>
            </a:r>
          </a:p>
          <a:p>
            <a:pPr marL="808038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delivered out-of-order to app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CD12BE0D-626E-DA4B-BA36-B948DF0A24B1}"/>
              </a:ext>
            </a:extLst>
          </p:cNvPr>
          <p:cNvSpPr txBox="1">
            <a:spLocks noChangeArrowheads="1"/>
          </p:cNvSpPr>
          <p:nvPr/>
        </p:nvSpPr>
        <p:spPr>
          <a:xfrm>
            <a:off x="641997" y="4404835"/>
            <a:ext cx="5550595" cy="2060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3333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connectionless: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 handshaking between UDP sender, receiver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UDP segment handled independently of others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289B9041-BF04-E842-B9AD-947B5E468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527" y="2235427"/>
            <a:ext cx="3324225" cy="3200400"/>
          </a:xfrm>
          <a:prstGeom prst="rect">
            <a:avLst/>
          </a:prstGeom>
          <a:solidFill>
            <a:srgbClr val="FFFFFF"/>
          </a:solidFill>
          <a:ln w="349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4FA4A23F-3868-A44B-BD0B-085CD652B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215" y="2248127"/>
            <a:ext cx="156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source port #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78C02042-58E8-C44D-85AB-6D4B9EF5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6152" y="2248127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dest port #</a:t>
            </a:r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EC728080-9D58-0045-AC5A-CE09B93BB8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1002" y="2635477"/>
            <a:ext cx="33289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8BC3863F-13A7-004B-9C85-20A568E1B4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71477" y="3035527"/>
            <a:ext cx="3324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FF88B451-3949-2F44-B1A3-D8CB8B8440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28827" y="2235427"/>
            <a:ext cx="0" cy="3952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" name="Line 15">
            <a:extLst>
              <a:ext uri="{FF2B5EF4-FFF2-40B4-BE49-F238E27FC236}">
                <a16:creationId xmlns:a16="http://schemas.microsoft.com/office/drawing/2014/main" id="{FEA2E786-764A-3546-849E-574975F9F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6027" y="2002064"/>
            <a:ext cx="1200150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" name="Line 16">
            <a:extLst>
              <a:ext uri="{FF2B5EF4-FFF2-40B4-BE49-F238E27FC236}">
                <a16:creationId xmlns:a16="http://schemas.microsoft.com/office/drawing/2014/main" id="{54F280C1-F141-5844-A102-D6B417A4D3F4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7676240" y="2011589"/>
            <a:ext cx="11287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B9D78C11-782E-B348-87C5-CD815B319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3490" y="3594327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data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(payload)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2E019BD9-86D5-0B4B-83DD-5484DFCC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090" y="5510439"/>
            <a:ext cx="252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UDP segment format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50E047FB-1FF5-5E48-A1FF-8D1FA05C1C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28827" y="2645002"/>
            <a:ext cx="0" cy="3952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A698D080-E5BD-E44C-8438-5431091B6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3115" y="2638652"/>
            <a:ext cx="81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length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id="{643885E4-CD30-CC4E-8557-290BA8C81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9340" y="2629127"/>
            <a:ext cx="1176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checksum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5E1F11D-1F02-0044-A8B3-6577EBACD56C}"/>
              </a:ext>
            </a:extLst>
          </p:cNvPr>
          <p:cNvSpPr/>
          <p:nvPr/>
        </p:nvSpPr>
        <p:spPr>
          <a:xfrm>
            <a:off x="7483370" y="2174927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E9B13D4-0531-EB45-BD48-3D7252AA97AB}"/>
              </a:ext>
            </a:extLst>
          </p:cNvPr>
          <p:cNvSpPr/>
          <p:nvPr/>
        </p:nvSpPr>
        <p:spPr>
          <a:xfrm>
            <a:off x="9119277" y="2172922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1B37DA9-6CB6-0349-B416-5762CC18EB41}"/>
              </a:ext>
            </a:extLst>
          </p:cNvPr>
          <p:cNvSpPr/>
          <p:nvPr/>
        </p:nvSpPr>
        <p:spPr>
          <a:xfrm>
            <a:off x="7445270" y="2580515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CC854F-E629-004F-A16E-293796956F9B}"/>
              </a:ext>
            </a:extLst>
          </p:cNvPr>
          <p:cNvSpPr/>
          <p:nvPr/>
        </p:nvSpPr>
        <p:spPr>
          <a:xfrm>
            <a:off x="9078404" y="2558943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52EAA2C-B030-6148-B296-6EAE6D696B0F}"/>
              </a:ext>
            </a:extLst>
          </p:cNvPr>
          <p:cNvSpPr/>
          <p:nvPr/>
        </p:nvSpPr>
        <p:spPr>
          <a:xfrm>
            <a:off x="8175028" y="3366420"/>
            <a:ext cx="2097870" cy="1560711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800" dirty="0"/>
              <a:t>Reliable data transfer with bit errors</a:t>
            </a:r>
            <a:endParaRPr lang="en-US" sz="4400" dirty="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3E368E9F-FC61-C94B-B4CE-5CA7B0FEB788}"/>
              </a:ext>
            </a:extLst>
          </p:cNvPr>
          <p:cNvSpPr txBox="1">
            <a:spLocks noChangeArrowheads="1"/>
          </p:cNvSpPr>
          <p:nvPr/>
        </p:nvSpPr>
        <p:spPr>
          <a:xfrm>
            <a:off x="673994" y="1274398"/>
            <a:ext cx="11100625" cy="444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marR="0" lvl="0" indent="-295275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underlying channel may flip bits in packet</a:t>
            </a:r>
          </a:p>
          <a:p>
            <a:pPr marL="695325" marR="0" lvl="1" indent="-231775" algn="l" defTabSz="914400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checksum to detect bit errors</a:t>
            </a:r>
          </a:p>
          <a:p>
            <a:pPr marL="409575" marR="0" lvl="0" indent="-27940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question: how to recover from errors?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6EBA4373-2F4E-9C40-8D34-CD4CD038CE07}"/>
              </a:ext>
            </a:extLst>
          </p:cNvPr>
          <p:cNvSpPr txBox="1">
            <a:spLocks noChangeArrowheads="1"/>
          </p:cNvSpPr>
          <p:nvPr/>
        </p:nvSpPr>
        <p:spPr>
          <a:xfrm>
            <a:off x="662419" y="2680738"/>
            <a:ext cx="11004862" cy="21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acknowledgements (ACKs):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receiver explicitly tells sender that pkt received OK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 acknowledgements (NAKs):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receiver explicitly tells sender that pkt had errors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retransmits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pkt on receipt of NAK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0DED2191-7C7B-EA46-AFB1-5A7A4509EEC8}"/>
              </a:ext>
            </a:extLst>
          </p:cNvPr>
          <p:cNvGrpSpPr>
            <a:grpSpLocks/>
          </p:cNvGrpSpPr>
          <p:nvPr/>
        </p:nvGrpSpPr>
        <p:grpSpPr bwMode="auto">
          <a:xfrm>
            <a:off x="937549" y="5087784"/>
            <a:ext cx="10729731" cy="1466850"/>
            <a:chOff x="1552" y="2800"/>
            <a:chExt cx="2578" cy="9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5C33DB-F1DF-074B-AA2F-B41978703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974"/>
              <a:ext cx="2578" cy="595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CB4139DF-921F-E940-9AD8-677EFA8E2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864"/>
              <a:ext cx="88" cy="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44BC4A2-14C8-8A47-B1A1-506171B4D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4" y="2800"/>
              <a:ext cx="687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stop and wait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EEE47A92-87A4-AD48-8A94-DC9DCFA6D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" y="3136"/>
              <a:ext cx="2452" cy="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sender sends one packet,  then waits for receiver  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39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dirty="0"/>
              <a:t>rdt3.0: channels with errors </a:t>
            </a:r>
            <a:r>
              <a:rPr lang="en-US" i="1" dirty="0"/>
              <a:t>and</a:t>
            </a:r>
            <a:r>
              <a:rPr lang="en-US" dirty="0"/>
              <a:t> loss</a:t>
            </a:r>
            <a:endParaRPr lang="en-US" sz="4000" dirty="0"/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709A56B0-0263-BE46-AEA5-8771DC7625B6}"/>
              </a:ext>
            </a:extLst>
          </p:cNvPr>
          <p:cNvSpPr txBox="1">
            <a:spLocks noChangeArrowheads="1"/>
          </p:cNvSpPr>
          <p:nvPr/>
        </p:nvSpPr>
        <p:spPr>
          <a:xfrm>
            <a:off x="751114" y="1355502"/>
            <a:ext cx="10924659" cy="5074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Approach: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 waits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“reasonable” amount of time for ACK </a:t>
            </a:r>
          </a:p>
          <a:p>
            <a:pPr marL="406400" marR="0" lvl="0" indent="-341313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retransmits if no ACK received in this time</a:t>
            </a:r>
          </a:p>
          <a:p>
            <a:pPr marL="406400" marR="0" lvl="0" indent="-341313" algn="l" defTabSz="914400" rtl="0" eaLnBrk="1" fontAlgn="auto" latinLnBrk="0" hangingPunct="1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if packet (or ACK) just delayed (not lost):</a:t>
            </a:r>
          </a:p>
          <a:p>
            <a:pPr marL="747713" marR="0" lvl="2" indent="-3746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retransmission will be  duplicate, use seq #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to detect duplicate !</a:t>
            </a:r>
          </a:p>
          <a:p>
            <a:pPr marL="747713" marR="0" lvl="2" indent="-3746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receiver must specify seq # of packet being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ACKed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B4DB3B-FB87-7B42-8ADE-E098B4B1CDD9}"/>
              </a:ext>
            </a:extLst>
          </p:cNvPr>
          <p:cNvGrpSpPr/>
          <p:nvPr/>
        </p:nvGrpSpPr>
        <p:grpSpPr>
          <a:xfrm>
            <a:off x="2002083" y="4898571"/>
            <a:ext cx="3157746" cy="1589315"/>
            <a:chOff x="3667124" y="4359729"/>
            <a:chExt cx="3484723" cy="1905000"/>
          </a:xfrm>
        </p:grpSpPr>
        <p:pic>
          <p:nvPicPr>
            <p:cNvPr id="7170" name="Picture 2" descr="Image result for red alarm clock">
              <a:extLst>
                <a:ext uri="{FF2B5EF4-FFF2-40B4-BE49-F238E27FC236}">
                  <a16:creationId xmlns:a16="http://schemas.microsoft.com/office/drawing/2014/main" id="{78FD9079-5EFC-D744-A2EF-B55FD834C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124" y="4359729"/>
              <a:ext cx="3381375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91">
              <a:extLst>
                <a:ext uri="{FF2B5EF4-FFF2-40B4-BE49-F238E27FC236}">
                  <a16:creationId xmlns:a16="http://schemas.microsoft.com/office/drawing/2014/main" id="{62219A32-C5B7-4A41-B560-B3B62A39F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2303" y="4757575"/>
              <a:ext cx="1219544" cy="370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</p:txBody>
        </p:sp>
      </p:grpSp>
      <p:sp>
        <p:nvSpPr>
          <p:cNvPr id="10" name="Rectangle 4">
            <a:extLst>
              <a:ext uri="{FF2B5EF4-FFF2-40B4-BE49-F238E27FC236}">
                <a16:creationId xmlns:a16="http://schemas.microsoft.com/office/drawing/2014/main" id="{C21F0D09-350B-0D4B-B0F1-02B4E8F5DB35}"/>
              </a:ext>
            </a:extLst>
          </p:cNvPr>
          <p:cNvSpPr txBox="1">
            <a:spLocks noChangeArrowheads="1"/>
          </p:cNvSpPr>
          <p:nvPr/>
        </p:nvSpPr>
        <p:spPr>
          <a:xfrm>
            <a:off x="852162" y="4429295"/>
            <a:ext cx="10924659" cy="10164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marR="0" lvl="0" indent="-3413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use countdown timer to interrupt after “reasonable” amount of time</a:t>
            </a:r>
          </a:p>
        </p:txBody>
      </p:sp>
    </p:spTree>
    <p:extLst>
      <p:ext uri="{BB962C8B-B14F-4D97-AF65-F5344CB8AC3E}">
        <p14:creationId xmlns:p14="http://schemas.microsoft.com/office/powerpoint/2010/main" val="4515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dirty="0"/>
              <a:t>RDT summary: mechanisms used</a:t>
            </a:r>
            <a:endParaRPr lang="en-US" sz="40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63791C-686C-6D45-9540-66AD4A51B873}"/>
              </a:ext>
            </a:extLst>
          </p:cNvPr>
          <p:cNvSpPr txBox="1">
            <a:spLocks noChangeArrowheads="1"/>
          </p:cNvSpPr>
          <p:nvPr/>
        </p:nvSpPr>
        <p:spPr>
          <a:xfrm>
            <a:off x="652222" y="1296169"/>
            <a:ext cx="11100625" cy="444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marR="0" lvl="0" indent="-2952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checksum: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detect  bit-level errors errors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9575" marR="0" lvl="0" indent="-2794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ACK/NACK: 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let sender know what receive has received correctly</a:t>
            </a:r>
          </a:p>
          <a:p>
            <a:pPr marL="409575" marR="0" lvl="0" indent="-2794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lang="en-US" sz="3200" noProof="0" dirty="0">
                <a:solidFill>
                  <a:srgbClr val="C00000"/>
                </a:solidFill>
                <a:latin typeface="Calibri" panose="020F0502020204030204"/>
              </a:rPr>
              <a:t>sequence numbers: 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to detect duplicate or missing messages at receiver</a:t>
            </a:r>
          </a:p>
          <a:p>
            <a:pPr marL="752475" lvl="1" indent="-279400">
              <a:lnSpc>
                <a:spcPct val="100000"/>
              </a:lnSpc>
              <a:spcBef>
                <a:spcPts val="400"/>
              </a:spcBef>
              <a:buClr>
                <a:srgbClr val="0000A3"/>
              </a:buClr>
              <a:buFont typeface="Wingdings" charset="2"/>
              <a:buChar char="§"/>
              <a:defRPr/>
            </a:pPr>
            <a:r>
              <a:rPr kumimoji="0" lang="en-US" sz="2800" b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receiver</a:t>
            </a:r>
            <a:r>
              <a:rPr kumimoji="0" lang="en-US" sz="2800" b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ACKs specify sequence numbers received</a:t>
            </a:r>
          </a:p>
          <a:p>
            <a:pPr marL="409575" indent="-279400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3200" baseline="0" noProof="0" dirty="0">
                <a:solidFill>
                  <a:srgbClr val="C00000"/>
                </a:solidFill>
                <a:latin typeface="Calibri" panose="020F0502020204030204"/>
              </a:rPr>
              <a:t>timer: </a:t>
            </a:r>
            <a:r>
              <a:rPr lang="en-US" sz="3200" baseline="0" noProof="0" dirty="0">
                <a:solidFill>
                  <a:prstClr val="black"/>
                </a:solidFill>
                <a:latin typeface="Calibri" panose="020F0502020204030204"/>
              </a:rPr>
              <a:t>timeout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aseline="0" noProof="0" dirty="0">
                <a:solidFill>
                  <a:prstClr val="black"/>
                </a:solidFill>
                <a:latin typeface="Calibri" panose="020F0502020204030204"/>
              </a:rPr>
              <a:t>used by sender to transmit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i="1" noProof="0" dirty="0">
                <a:solidFill>
                  <a:prstClr val="black"/>
                </a:solidFill>
                <a:latin typeface="Calibri" panose="020F0502020204030204"/>
              </a:rPr>
              <a:t>possibly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aseline="0" noProof="0" dirty="0">
                <a:solidFill>
                  <a:prstClr val="black"/>
                </a:solidFill>
                <a:latin typeface="Calibri" panose="020F0502020204030204"/>
              </a:rPr>
              <a:t>lost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messages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BDA4D0-C80F-1646-8092-E7AD0BC38AC4}"/>
              </a:ext>
            </a:extLst>
          </p:cNvPr>
          <p:cNvSpPr txBox="1"/>
          <p:nvPr/>
        </p:nvSpPr>
        <p:spPr>
          <a:xfrm>
            <a:off x="870857" y="6052456"/>
            <a:ext cx="1075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an important slide – understand </a:t>
            </a:r>
            <a:r>
              <a:rPr lang="en-US" sz="2400" i="1" dirty="0">
                <a:solidFill>
                  <a:srgbClr val="0000A3"/>
                </a:solidFill>
              </a:rPr>
              <a:t>why</a:t>
            </a:r>
            <a:r>
              <a:rPr lang="en-US" sz="2400" dirty="0"/>
              <a:t> mechanisms are needed</a:t>
            </a:r>
          </a:p>
        </p:txBody>
      </p:sp>
    </p:spTree>
    <p:extLst>
      <p:ext uri="{BB962C8B-B14F-4D97-AF65-F5344CB8AC3E}">
        <p14:creationId xmlns:p14="http://schemas.microsoft.com/office/powerpoint/2010/main" val="17265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1122</Words>
  <Application>Microsoft Macintosh PowerPoint</Application>
  <PresentationFormat>Widescreen</PresentationFormat>
  <Paragraphs>339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1_Office Theme</vt:lpstr>
      <vt:lpstr>Picture</vt:lpstr>
      <vt:lpstr>PowerPoint Presentation</vt:lpstr>
      <vt:lpstr>Where are we?</vt:lpstr>
      <vt:lpstr>Week in review: multiplexing/demultiplexing</vt:lpstr>
      <vt:lpstr>Week in review: multiplexing/demultiplexing</vt:lpstr>
      <vt:lpstr>Week in review: multiplexing/demultiplexing</vt:lpstr>
      <vt:lpstr>Week in review: UDP</vt:lpstr>
      <vt:lpstr>Reliable data transfer with bit errors</vt:lpstr>
      <vt:lpstr>rdt3.0: channels with errors and loss</vt:lpstr>
      <vt:lpstr>RDT summary: mechanisms used</vt:lpstr>
      <vt:lpstr>rdt3.0 in action</vt:lpstr>
      <vt:lpstr>rdt3.0 in action</vt:lpstr>
      <vt:lpstr>Performance of rdt3.0 (stop-and-wait)</vt:lpstr>
      <vt:lpstr>rdt3.0: stop-and-wait operation</vt:lpstr>
      <vt:lpstr>rdt3.0: stop-and-wait operation</vt:lpstr>
      <vt:lpstr>rdt3.0: pipelined protocols operation</vt:lpstr>
      <vt:lpstr>Pipelining: increased utilization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James Kurose</dc:creator>
  <cp:lastModifiedBy>James Kurose</cp:lastModifiedBy>
  <cp:revision>49</cp:revision>
  <dcterms:created xsi:type="dcterms:W3CDTF">2020-08-26T01:40:50Z</dcterms:created>
  <dcterms:modified xsi:type="dcterms:W3CDTF">2020-10-12T21:05:44Z</dcterms:modified>
</cp:coreProperties>
</file>