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25"/>
  </p:notesMasterIdLst>
  <p:sldIdLst>
    <p:sldId id="1191" r:id="rId3"/>
    <p:sldId id="1077" r:id="rId4"/>
    <p:sldId id="1078" r:id="rId5"/>
    <p:sldId id="1081" r:id="rId6"/>
    <p:sldId id="1086" r:id="rId7"/>
    <p:sldId id="1084" r:id="rId8"/>
    <p:sldId id="1085" r:id="rId9"/>
    <p:sldId id="1087" r:id="rId10"/>
    <p:sldId id="1096" r:id="rId11"/>
    <p:sldId id="1098" r:id="rId12"/>
    <p:sldId id="1109" r:id="rId13"/>
    <p:sldId id="1218" r:id="rId14"/>
    <p:sldId id="1216" r:id="rId15"/>
    <p:sldId id="1113" r:id="rId16"/>
    <p:sldId id="1114" r:id="rId17"/>
    <p:sldId id="1115" r:id="rId18"/>
    <p:sldId id="1116" r:id="rId19"/>
    <p:sldId id="1119" r:id="rId20"/>
    <p:sldId id="1122" r:id="rId21"/>
    <p:sldId id="1123" r:id="rId22"/>
    <p:sldId id="1125" r:id="rId23"/>
    <p:sldId id="12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5994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9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4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908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547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0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6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00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37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2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3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254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4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1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11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9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6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55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8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urose.cslash.net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707" y="3069744"/>
            <a:ext cx="6571743" cy="3073881"/>
          </a:xfrm>
        </p:spPr>
        <p:txBody>
          <a:bodyPr>
            <a:normAutofit fontScale="92500" lnSpcReduction="10000"/>
          </a:bodyPr>
          <a:lstStyle/>
          <a:p>
            <a:pPr marL="130175" indent="0">
              <a:buNone/>
            </a:pPr>
            <a:r>
              <a:rPr lang="en-US" sz="3600" dirty="0"/>
              <a:t>Today (11/5/20):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749300" lvl="1" indent="-276225"/>
            <a:r>
              <a:rPr lang="en-US" sz="3200" dirty="0"/>
              <a:t>IP addressing, NAT, IPv6</a:t>
            </a:r>
          </a:p>
          <a:p>
            <a:pPr marL="749300" lvl="1" indent="-276225"/>
            <a:r>
              <a:rPr lang="en-US" sz="3200" dirty="0"/>
              <a:t>generalized forwarding</a:t>
            </a:r>
          </a:p>
          <a:p>
            <a:pPr marL="749300" lvl="1" indent="-276225"/>
            <a:r>
              <a:rPr lang="en-US" sz="3200" dirty="0"/>
              <a:t>middleboxes, internet architecture</a:t>
            </a:r>
          </a:p>
          <a:p>
            <a:pPr marL="406400" lvl="0" indent="-276225"/>
            <a:r>
              <a:rPr lang="en-US" sz="3600" dirty="0"/>
              <a:t>looking ahead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56" y="3634704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C8812-6E42-AB41-93F2-0FE03B9D3A53}"/>
              </a:ext>
            </a:extLst>
          </p:cNvPr>
          <p:cNvSpPr txBox="1"/>
          <p:nvPr/>
        </p:nvSpPr>
        <p:spPr>
          <a:xfrm>
            <a:off x="8527312" y="1722474"/>
            <a:ext cx="321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 website: </a:t>
            </a:r>
            <a:r>
              <a:rPr lang="en-US" sz="2400" dirty="0">
                <a:hlinkClick r:id="rId5"/>
              </a:rPr>
              <a:t>http://kurose.cslash.net</a:t>
            </a:r>
            <a:endParaRPr lang="en-US" sz="2400" dirty="0"/>
          </a:p>
          <a:p>
            <a:r>
              <a:rPr lang="en-US" sz="2400" dirty="0" err="1"/>
              <a:t>kurose@cs.umass.edu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7" y="281163"/>
            <a:ext cx="11078981" cy="1067951"/>
          </a:xfrm>
        </p:spPr>
        <p:txBody>
          <a:bodyPr>
            <a:normAutofit fontScale="90000"/>
          </a:bodyPr>
          <a:lstStyle/>
          <a:p>
            <a:r>
              <a:rPr lang="en-US" altLang="en-US" sz="4900" dirty="0">
                <a:ea typeface="ＭＳ Ｐゴシック" panose="020B0600070205080204" pitchFamily="34" charset="-128"/>
              </a:rPr>
              <a:t>Hierarchical addressing</a:t>
            </a:r>
            <a:r>
              <a:rPr lang="en-US" altLang="en-US" sz="4800" dirty="0">
                <a:ea typeface="ＭＳ Ｐゴシック" panose="020B0600070205080204" pitchFamily="34" charset="-128"/>
              </a:rPr>
              <a:t>: </a:t>
            </a:r>
            <a:r>
              <a:rPr lang="en-US" sz="4800" dirty="0"/>
              <a:t>more specific routes</a:t>
            </a:r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A2EA5-C052-4049-9286-557D45928AE4}"/>
              </a:ext>
            </a:extLst>
          </p:cNvPr>
          <p:cNvGrpSpPr/>
          <p:nvPr/>
        </p:nvGrpSpPr>
        <p:grpSpPr>
          <a:xfrm>
            <a:off x="1847642" y="3241129"/>
            <a:ext cx="2844800" cy="788987"/>
            <a:chOff x="1847642" y="3241129"/>
            <a:chExt cx="2844800" cy="788987"/>
          </a:xfrm>
        </p:grpSpPr>
        <p:sp>
          <p:nvSpPr>
            <p:cNvPr id="49" name="Line 5">
              <a:extLst>
                <a:ext uri="{FF2B5EF4-FFF2-40B4-BE49-F238E27FC236}">
                  <a16:creationId xmlns:a16="http://schemas.microsoft.com/office/drawing/2014/main" id="{87966B04-F6C0-A846-94E6-84FA0E62C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967" y="3858666"/>
              <a:ext cx="752475" cy="1714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12">
              <a:extLst>
                <a:ext uri="{FF2B5EF4-FFF2-40B4-BE49-F238E27FC236}">
                  <a16:creationId xmlns:a16="http://schemas.microsoft.com/office/drawing/2014/main" id="{B383951C-712F-5C42-96DB-910B055F2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6692" y="3441154"/>
              <a:ext cx="2338388" cy="404812"/>
              <a:chOff x="1004" y="1639"/>
              <a:chExt cx="1473" cy="255"/>
            </a:xfrm>
          </p:grpSpPr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202E091A-FFE8-DE46-97F4-970D2762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Text Box 14">
                <a:extLst>
                  <a:ext uri="{FF2B5EF4-FFF2-40B4-BE49-F238E27FC236}">
                    <a16:creationId xmlns:a16="http://schemas.microsoft.com/office/drawing/2014/main" id="{4F745438-67CC-D24F-9CC6-123745B86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7" name="Text Box 23">
              <a:extLst>
                <a:ext uri="{FF2B5EF4-FFF2-40B4-BE49-F238E27FC236}">
                  <a16:creationId xmlns:a16="http://schemas.microsoft.com/office/drawing/2014/main" id="{7C75AA74-8B0F-8B4D-88CF-7C285E4A4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642" y="3241129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37" y="1253772"/>
            <a:ext cx="11002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moves from Fly-By-Night-ISP to ISPs-R-Us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ISPs-R-Us now advertises a more specific route to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Organization 1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16029FA6-37C7-AB4D-A59B-945173A1BE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3322" y="5787297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24712F-55B8-914D-A727-D85A618B3B5F}"/>
              </a:ext>
            </a:extLst>
          </p:cNvPr>
          <p:cNvGrpSpPr/>
          <p:nvPr/>
        </p:nvGrpSpPr>
        <p:grpSpPr>
          <a:xfrm>
            <a:off x="2073587" y="5735794"/>
            <a:ext cx="2342448" cy="619828"/>
            <a:chOff x="2073587" y="5735794"/>
            <a:chExt cx="2342448" cy="619828"/>
          </a:xfrm>
        </p:grpSpPr>
        <p:grpSp>
          <p:nvGrpSpPr>
            <p:cNvPr id="46" name="Group 13">
              <a:extLst>
                <a:ext uri="{FF2B5EF4-FFF2-40B4-BE49-F238E27FC236}">
                  <a16:creationId xmlns:a16="http://schemas.microsoft.com/office/drawing/2014/main" id="{ABF1EEF6-F03D-8E48-9B4F-9694AA09D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7647" y="5950810"/>
              <a:ext cx="2338388" cy="404812"/>
              <a:chOff x="1004" y="1639"/>
              <a:chExt cx="1473" cy="255"/>
            </a:xfrm>
          </p:grpSpPr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88BD7968-23EA-EF4B-BBA8-48B022120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" y="1639"/>
                <a:ext cx="1473" cy="255"/>
              </a:xfrm>
              <a:custGeom>
                <a:avLst/>
                <a:gdLst>
                  <a:gd name="T0" fmla="*/ 172 w 1473"/>
                  <a:gd name="T1" fmla="*/ 11 h 255"/>
                  <a:gd name="T2" fmla="*/ 73 w 1473"/>
                  <a:gd name="T3" fmla="*/ 94 h 255"/>
                  <a:gd name="T4" fmla="*/ 146 w 1473"/>
                  <a:gd name="T5" fmla="*/ 220 h 255"/>
                  <a:gd name="T6" fmla="*/ 520 w 1473"/>
                  <a:gd name="T7" fmla="*/ 225 h 255"/>
                  <a:gd name="T8" fmla="*/ 754 w 1473"/>
                  <a:gd name="T9" fmla="*/ 251 h 255"/>
                  <a:gd name="T10" fmla="*/ 1306 w 1473"/>
                  <a:gd name="T11" fmla="*/ 203 h 255"/>
                  <a:gd name="T12" fmla="*/ 1360 w 1473"/>
                  <a:gd name="T13" fmla="*/ 29 h 255"/>
                  <a:gd name="T14" fmla="*/ 628 w 1473"/>
                  <a:gd name="T15" fmla="*/ 29 h 255"/>
                  <a:gd name="T16" fmla="*/ 172 w 1473"/>
                  <a:gd name="T17" fmla="*/ 11 h 2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3"/>
                  <a:gd name="T28" fmla="*/ 0 h 255"/>
                  <a:gd name="T29" fmla="*/ 1473 w 1473"/>
                  <a:gd name="T30" fmla="*/ 255 h 2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3" h="255">
                    <a:moveTo>
                      <a:pt x="172" y="11"/>
                    </a:moveTo>
                    <a:cubicBezTo>
                      <a:pt x="0" y="64"/>
                      <a:pt x="77" y="59"/>
                      <a:pt x="73" y="94"/>
                    </a:cubicBezTo>
                    <a:cubicBezTo>
                      <a:pt x="69" y="129"/>
                      <a:pt x="72" y="198"/>
                      <a:pt x="146" y="220"/>
                    </a:cubicBezTo>
                    <a:cubicBezTo>
                      <a:pt x="221" y="242"/>
                      <a:pt x="419" y="220"/>
                      <a:pt x="520" y="225"/>
                    </a:cubicBezTo>
                    <a:cubicBezTo>
                      <a:pt x="621" y="230"/>
                      <a:pt x="623" y="255"/>
                      <a:pt x="754" y="251"/>
                    </a:cubicBezTo>
                    <a:cubicBezTo>
                      <a:pt x="885" y="247"/>
                      <a:pt x="1205" y="240"/>
                      <a:pt x="1306" y="203"/>
                    </a:cubicBezTo>
                    <a:cubicBezTo>
                      <a:pt x="1407" y="166"/>
                      <a:pt x="1473" y="58"/>
                      <a:pt x="1360" y="29"/>
                    </a:cubicBezTo>
                    <a:cubicBezTo>
                      <a:pt x="1247" y="0"/>
                      <a:pt x="826" y="32"/>
                      <a:pt x="628" y="29"/>
                    </a:cubicBezTo>
                    <a:cubicBezTo>
                      <a:pt x="430" y="26"/>
                      <a:pt x="267" y="15"/>
                      <a:pt x="172" y="11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 Box 15">
                <a:extLst>
                  <a:ext uri="{FF2B5EF4-FFF2-40B4-BE49-F238E27FC236}">
                    <a16:creationId xmlns:a16="http://schemas.microsoft.com/office/drawing/2014/main" id="{2EC519CF-1876-9247-BF14-91A552F930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1664"/>
                <a:ext cx="970" cy="212"/>
              </a:xfrm>
              <a:prstGeom prst="rect">
                <a:avLst/>
              </a:pr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200.23.18.0/23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0" name="Text Box 24">
              <a:extLst>
                <a:ext uri="{FF2B5EF4-FFF2-40B4-BE49-F238E27FC236}">
                  <a16:creationId xmlns:a16="http://schemas.microsoft.com/office/drawing/2014/main" id="{354BE1BC-E9EF-404B-ACF3-655B1338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587" y="5735794"/>
              <a:ext cx="13366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Organization 1</a:t>
              </a:r>
            </a:p>
          </p:txBody>
        </p:sp>
      </p:grpSp>
      <p:sp>
        <p:nvSpPr>
          <p:cNvPr id="91" name="Text Box 31">
            <a:extLst>
              <a:ext uri="{FF2B5EF4-FFF2-40B4-BE49-F238E27FC236}">
                <a16:creationId xmlns:a16="http://schemas.microsoft.com/office/drawing/2014/main" id="{64C2BB30-AFAC-2341-97EB-7F0AF3F05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61" y="6089469"/>
            <a:ext cx="1739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“or </a:t>
            </a: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200.23.18.0/23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55EFF3-F060-3445-9081-547BFBAF19BD}"/>
              </a:ext>
            </a:extLst>
          </p:cNvPr>
          <p:cNvGrpSpPr/>
          <p:nvPr/>
        </p:nvGrpSpPr>
        <p:grpSpPr>
          <a:xfrm>
            <a:off x="4282206" y="4270968"/>
            <a:ext cx="5834767" cy="1635995"/>
            <a:chOff x="4282206" y="4270968"/>
            <a:chExt cx="5834767" cy="1635995"/>
          </a:xfrm>
        </p:grpSpPr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84987C4E-F0D3-1E4E-9333-AA4663F4A8D6}"/>
                </a:ext>
              </a:extLst>
            </p:cNvPr>
            <p:cNvGrpSpPr/>
            <p:nvPr/>
          </p:nvGrpSpPr>
          <p:grpSpPr>
            <a:xfrm>
              <a:off x="5980176" y="4270968"/>
              <a:ext cx="2432304" cy="1345360"/>
              <a:chOff x="5705856" y="2228808"/>
              <a:chExt cx="2432304" cy="1345360"/>
            </a:xfrm>
          </p:grpSpPr>
          <p:sp>
            <p:nvSpPr>
              <p:cNvPr id="497" name="Freeform 417">
                <a:extLst>
                  <a:ext uri="{FF2B5EF4-FFF2-40B4-BE49-F238E27FC236}">
                    <a16:creationId xmlns:a16="http://schemas.microsoft.com/office/drawing/2014/main" id="{87F82499-92C4-7044-81C6-8C0BE2857D86}"/>
                  </a:ext>
                </a:extLst>
              </p:cNvPr>
              <p:cNvSpPr>
                <a:spLocks/>
              </p:cNvSpPr>
              <p:nvPr/>
            </p:nvSpPr>
            <p:spPr bwMode="auto">
              <a:xfrm rot="659626">
                <a:off x="5879224" y="2228808"/>
                <a:ext cx="2125934" cy="1345360"/>
              </a:xfrm>
              <a:custGeom>
                <a:avLst/>
                <a:gdLst>
                  <a:gd name="T0" fmla="*/ 2147483646 w 1036"/>
                  <a:gd name="T1" fmla="*/ 2147483646 h 675"/>
                  <a:gd name="T2" fmla="*/ 2147483646 w 1036"/>
                  <a:gd name="T3" fmla="*/ 2147483646 h 675"/>
                  <a:gd name="T4" fmla="*/ 2147483646 w 1036"/>
                  <a:gd name="T5" fmla="*/ 2147483646 h 675"/>
                  <a:gd name="T6" fmla="*/ 2147483646 w 1036"/>
                  <a:gd name="T7" fmla="*/ 2147483646 h 675"/>
                  <a:gd name="T8" fmla="*/ 2147483646 w 1036"/>
                  <a:gd name="T9" fmla="*/ 2147483646 h 675"/>
                  <a:gd name="T10" fmla="*/ 2147483646 w 1036"/>
                  <a:gd name="T11" fmla="*/ 2147483646 h 675"/>
                  <a:gd name="T12" fmla="*/ 2147483646 w 1036"/>
                  <a:gd name="T13" fmla="*/ 2147483646 h 675"/>
                  <a:gd name="T14" fmla="*/ 2147483646 w 1036"/>
                  <a:gd name="T15" fmla="*/ 2147483646 h 675"/>
                  <a:gd name="T16" fmla="*/ 2147483646 w 1036"/>
                  <a:gd name="T17" fmla="*/ 2147483646 h 675"/>
                  <a:gd name="T18" fmla="*/ 2147483646 w 1036"/>
                  <a:gd name="T19" fmla="*/ 2147483646 h 675"/>
                  <a:gd name="T20" fmla="*/ 2147483646 w 1036"/>
                  <a:gd name="T21" fmla="*/ 2147483646 h 675"/>
                  <a:gd name="T22" fmla="*/ 2147483646 w 1036"/>
                  <a:gd name="T23" fmla="*/ 2147483646 h 675"/>
                  <a:gd name="T24" fmla="*/ 2147483646 w 1036"/>
                  <a:gd name="T25" fmla="*/ 2147483646 h 675"/>
                  <a:gd name="T26" fmla="*/ 2147483646 w 1036"/>
                  <a:gd name="T27" fmla="*/ 2147483646 h 675"/>
                  <a:gd name="T28" fmla="*/ 2147483646 w 1036"/>
                  <a:gd name="T29" fmla="*/ 2147483646 h 675"/>
                  <a:gd name="T30" fmla="*/ 2147483646 w 1036"/>
                  <a:gd name="T31" fmla="*/ 2147483646 h 675"/>
                  <a:gd name="T32" fmla="*/ 2147483646 w 1036"/>
                  <a:gd name="T33" fmla="*/ 2147483646 h 675"/>
                  <a:gd name="T34" fmla="*/ 2147483646 w 1036"/>
                  <a:gd name="T35" fmla="*/ 2147483646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  <a:gd name="connsiteX0" fmla="*/ 6208 w 10764"/>
                  <a:gd name="connsiteY0" fmla="*/ 124 h 9874"/>
                  <a:gd name="connsiteX1" fmla="*/ 3717 w 10764"/>
                  <a:gd name="connsiteY1" fmla="*/ 746 h 9874"/>
                  <a:gd name="connsiteX2" fmla="*/ 1941 w 10764"/>
                  <a:gd name="connsiteY2" fmla="*/ 1872 h 9874"/>
                  <a:gd name="connsiteX3" fmla="*/ 1420 w 10764"/>
                  <a:gd name="connsiteY3" fmla="*/ 3354 h 9874"/>
                  <a:gd name="connsiteX4" fmla="*/ 165 w 10764"/>
                  <a:gd name="connsiteY4" fmla="*/ 4361 h 9874"/>
                  <a:gd name="connsiteX5" fmla="*/ 127 w 10764"/>
                  <a:gd name="connsiteY5" fmla="*/ 6761 h 9874"/>
                  <a:gd name="connsiteX6" fmla="*/ 1227 w 10764"/>
                  <a:gd name="connsiteY6" fmla="*/ 7205 h 9874"/>
                  <a:gd name="connsiteX7" fmla="*/ 4374 w 10764"/>
                  <a:gd name="connsiteY7" fmla="*/ 7205 h 9874"/>
                  <a:gd name="connsiteX8" fmla="*/ 5725 w 10764"/>
                  <a:gd name="connsiteY8" fmla="*/ 8183 h 9874"/>
                  <a:gd name="connsiteX9" fmla="*/ 7212 w 10764"/>
                  <a:gd name="connsiteY9" fmla="*/ 9694 h 9874"/>
                  <a:gd name="connsiteX10" fmla="*/ 8351 w 10764"/>
                  <a:gd name="connsiteY10" fmla="*/ 9754 h 9874"/>
                  <a:gd name="connsiteX11" fmla="*/ 9142 w 10764"/>
                  <a:gd name="connsiteY11" fmla="*/ 8894 h 9874"/>
                  <a:gd name="connsiteX12" fmla="*/ 9528 w 10764"/>
                  <a:gd name="connsiteY12" fmla="*/ 6554 h 9874"/>
                  <a:gd name="connsiteX13" fmla="*/ 10762 w 10764"/>
                  <a:gd name="connsiteY13" fmla="*/ 4612 h 9874"/>
                  <a:gd name="connsiteX14" fmla="*/ 9818 w 10764"/>
                  <a:gd name="connsiteY14" fmla="*/ 1546 h 9874"/>
                  <a:gd name="connsiteX15" fmla="*/ 8968 w 10764"/>
                  <a:gd name="connsiteY15" fmla="*/ 213 h 9874"/>
                  <a:gd name="connsiteX16" fmla="*/ 7443 w 10764"/>
                  <a:gd name="connsiteY16" fmla="*/ 5 h 9874"/>
                  <a:gd name="connsiteX17" fmla="*/ 6208 w 10764"/>
                  <a:gd name="connsiteY17" fmla="*/ 124 h 9874"/>
                  <a:gd name="connsiteX0" fmla="*/ 5767 w 10000"/>
                  <a:gd name="connsiteY0" fmla="*/ 126 h 12428"/>
                  <a:gd name="connsiteX1" fmla="*/ 3453 w 10000"/>
                  <a:gd name="connsiteY1" fmla="*/ 756 h 12428"/>
                  <a:gd name="connsiteX2" fmla="*/ 1803 w 10000"/>
                  <a:gd name="connsiteY2" fmla="*/ 1896 h 12428"/>
                  <a:gd name="connsiteX3" fmla="*/ 1319 w 10000"/>
                  <a:gd name="connsiteY3" fmla="*/ 3397 h 12428"/>
                  <a:gd name="connsiteX4" fmla="*/ 153 w 10000"/>
                  <a:gd name="connsiteY4" fmla="*/ 4417 h 12428"/>
                  <a:gd name="connsiteX5" fmla="*/ 118 w 10000"/>
                  <a:gd name="connsiteY5" fmla="*/ 6847 h 12428"/>
                  <a:gd name="connsiteX6" fmla="*/ 1140 w 10000"/>
                  <a:gd name="connsiteY6" fmla="*/ 7297 h 12428"/>
                  <a:gd name="connsiteX7" fmla="*/ 4064 w 10000"/>
                  <a:gd name="connsiteY7" fmla="*/ 7297 h 12428"/>
                  <a:gd name="connsiteX8" fmla="*/ 4730 w 10000"/>
                  <a:gd name="connsiteY8" fmla="*/ 12382 h 12428"/>
                  <a:gd name="connsiteX9" fmla="*/ 6700 w 10000"/>
                  <a:gd name="connsiteY9" fmla="*/ 9818 h 12428"/>
                  <a:gd name="connsiteX10" fmla="*/ 7758 w 10000"/>
                  <a:gd name="connsiteY10" fmla="*/ 9878 h 12428"/>
                  <a:gd name="connsiteX11" fmla="*/ 8493 w 10000"/>
                  <a:gd name="connsiteY11" fmla="*/ 9007 h 12428"/>
                  <a:gd name="connsiteX12" fmla="*/ 8852 w 10000"/>
                  <a:gd name="connsiteY12" fmla="*/ 6638 h 12428"/>
                  <a:gd name="connsiteX13" fmla="*/ 9998 w 10000"/>
                  <a:gd name="connsiteY13" fmla="*/ 4671 h 12428"/>
                  <a:gd name="connsiteX14" fmla="*/ 9121 w 10000"/>
                  <a:gd name="connsiteY14" fmla="*/ 1566 h 12428"/>
                  <a:gd name="connsiteX15" fmla="*/ 8331 w 10000"/>
                  <a:gd name="connsiteY15" fmla="*/ 216 h 12428"/>
                  <a:gd name="connsiteX16" fmla="*/ 6915 w 10000"/>
                  <a:gd name="connsiteY16" fmla="*/ 5 h 12428"/>
                  <a:gd name="connsiteX17" fmla="*/ 5767 w 10000"/>
                  <a:gd name="connsiteY17" fmla="*/ 126 h 12428"/>
                  <a:gd name="connsiteX0" fmla="*/ 5767 w 10000"/>
                  <a:gd name="connsiteY0" fmla="*/ 126 h 12382"/>
                  <a:gd name="connsiteX1" fmla="*/ 3453 w 10000"/>
                  <a:gd name="connsiteY1" fmla="*/ 756 h 12382"/>
                  <a:gd name="connsiteX2" fmla="*/ 1803 w 10000"/>
                  <a:gd name="connsiteY2" fmla="*/ 1896 h 12382"/>
                  <a:gd name="connsiteX3" fmla="*/ 1319 w 10000"/>
                  <a:gd name="connsiteY3" fmla="*/ 3397 h 12382"/>
                  <a:gd name="connsiteX4" fmla="*/ 153 w 10000"/>
                  <a:gd name="connsiteY4" fmla="*/ 4417 h 12382"/>
                  <a:gd name="connsiteX5" fmla="*/ 118 w 10000"/>
                  <a:gd name="connsiteY5" fmla="*/ 6847 h 12382"/>
                  <a:gd name="connsiteX6" fmla="*/ 1140 w 10000"/>
                  <a:gd name="connsiteY6" fmla="*/ 7297 h 12382"/>
                  <a:gd name="connsiteX7" fmla="*/ 3325 w 10000"/>
                  <a:gd name="connsiteY7" fmla="*/ 9972 h 12382"/>
                  <a:gd name="connsiteX8" fmla="*/ 4730 w 10000"/>
                  <a:gd name="connsiteY8" fmla="*/ 12382 h 12382"/>
                  <a:gd name="connsiteX9" fmla="*/ 6700 w 10000"/>
                  <a:gd name="connsiteY9" fmla="*/ 9818 h 12382"/>
                  <a:gd name="connsiteX10" fmla="*/ 7758 w 10000"/>
                  <a:gd name="connsiteY10" fmla="*/ 9878 h 12382"/>
                  <a:gd name="connsiteX11" fmla="*/ 8493 w 10000"/>
                  <a:gd name="connsiteY11" fmla="*/ 9007 h 12382"/>
                  <a:gd name="connsiteX12" fmla="*/ 8852 w 10000"/>
                  <a:gd name="connsiteY12" fmla="*/ 6638 h 12382"/>
                  <a:gd name="connsiteX13" fmla="*/ 9998 w 10000"/>
                  <a:gd name="connsiteY13" fmla="*/ 4671 h 12382"/>
                  <a:gd name="connsiteX14" fmla="*/ 9121 w 10000"/>
                  <a:gd name="connsiteY14" fmla="*/ 1566 h 12382"/>
                  <a:gd name="connsiteX15" fmla="*/ 8331 w 10000"/>
                  <a:gd name="connsiteY15" fmla="*/ 216 h 12382"/>
                  <a:gd name="connsiteX16" fmla="*/ 6915 w 10000"/>
                  <a:gd name="connsiteY16" fmla="*/ 5 h 12382"/>
                  <a:gd name="connsiteX17" fmla="*/ 5767 w 10000"/>
                  <a:gd name="connsiteY17" fmla="*/ 126 h 12382"/>
                  <a:gd name="connsiteX0" fmla="*/ 5770 w 10003"/>
                  <a:gd name="connsiteY0" fmla="*/ 126 h 12382"/>
                  <a:gd name="connsiteX1" fmla="*/ 3456 w 10003"/>
                  <a:gd name="connsiteY1" fmla="*/ 756 h 12382"/>
                  <a:gd name="connsiteX2" fmla="*/ 1806 w 10003"/>
                  <a:gd name="connsiteY2" fmla="*/ 1896 h 12382"/>
                  <a:gd name="connsiteX3" fmla="*/ 1322 w 10003"/>
                  <a:gd name="connsiteY3" fmla="*/ 3397 h 12382"/>
                  <a:gd name="connsiteX4" fmla="*/ 156 w 10003"/>
                  <a:gd name="connsiteY4" fmla="*/ 4417 h 12382"/>
                  <a:gd name="connsiteX5" fmla="*/ 121 w 10003"/>
                  <a:gd name="connsiteY5" fmla="*/ 6847 h 12382"/>
                  <a:gd name="connsiteX6" fmla="*/ 1194 w 10003"/>
                  <a:gd name="connsiteY6" fmla="*/ 9155 h 12382"/>
                  <a:gd name="connsiteX7" fmla="*/ 3328 w 10003"/>
                  <a:gd name="connsiteY7" fmla="*/ 9972 h 12382"/>
                  <a:gd name="connsiteX8" fmla="*/ 4733 w 10003"/>
                  <a:gd name="connsiteY8" fmla="*/ 12382 h 12382"/>
                  <a:gd name="connsiteX9" fmla="*/ 6703 w 10003"/>
                  <a:gd name="connsiteY9" fmla="*/ 9818 h 12382"/>
                  <a:gd name="connsiteX10" fmla="*/ 7761 w 10003"/>
                  <a:gd name="connsiteY10" fmla="*/ 9878 h 12382"/>
                  <a:gd name="connsiteX11" fmla="*/ 8496 w 10003"/>
                  <a:gd name="connsiteY11" fmla="*/ 9007 h 12382"/>
                  <a:gd name="connsiteX12" fmla="*/ 8855 w 10003"/>
                  <a:gd name="connsiteY12" fmla="*/ 6638 h 12382"/>
                  <a:gd name="connsiteX13" fmla="*/ 10001 w 10003"/>
                  <a:gd name="connsiteY13" fmla="*/ 4671 h 12382"/>
                  <a:gd name="connsiteX14" fmla="*/ 9124 w 10003"/>
                  <a:gd name="connsiteY14" fmla="*/ 1566 h 12382"/>
                  <a:gd name="connsiteX15" fmla="*/ 8334 w 10003"/>
                  <a:gd name="connsiteY15" fmla="*/ 216 h 12382"/>
                  <a:gd name="connsiteX16" fmla="*/ 6918 w 10003"/>
                  <a:gd name="connsiteY16" fmla="*/ 5 h 12382"/>
                  <a:gd name="connsiteX17" fmla="*/ 5770 w 10003"/>
                  <a:gd name="connsiteY17" fmla="*/ 126 h 12382"/>
                  <a:gd name="connsiteX0" fmla="*/ 5770 w 10003"/>
                  <a:gd name="connsiteY0" fmla="*/ 126 h 11611"/>
                  <a:gd name="connsiteX1" fmla="*/ 3456 w 10003"/>
                  <a:gd name="connsiteY1" fmla="*/ 756 h 11611"/>
                  <a:gd name="connsiteX2" fmla="*/ 1806 w 10003"/>
                  <a:gd name="connsiteY2" fmla="*/ 1896 h 11611"/>
                  <a:gd name="connsiteX3" fmla="*/ 1322 w 10003"/>
                  <a:gd name="connsiteY3" fmla="*/ 3397 h 11611"/>
                  <a:gd name="connsiteX4" fmla="*/ 156 w 10003"/>
                  <a:gd name="connsiteY4" fmla="*/ 4417 h 11611"/>
                  <a:gd name="connsiteX5" fmla="*/ 121 w 10003"/>
                  <a:gd name="connsiteY5" fmla="*/ 6847 h 11611"/>
                  <a:gd name="connsiteX6" fmla="*/ 1194 w 10003"/>
                  <a:gd name="connsiteY6" fmla="*/ 9155 h 11611"/>
                  <a:gd name="connsiteX7" fmla="*/ 3328 w 10003"/>
                  <a:gd name="connsiteY7" fmla="*/ 9972 h 11611"/>
                  <a:gd name="connsiteX8" fmla="*/ 5017 w 10003"/>
                  <a:gd name="connsiteY8" fmla="*/ 11611 h 11611"/>
                  <a:gd name="connsiteX9" fmla="*/ 6703 w 10003"/>
                  <a:gd name="connsiteY9" fmla="*/ 9818 h 11611"/>
                  <a:gd name="connsiteX10" fmla="*/ 7761 w 10003"/>
                  <a:gd name="connsiteY10" fmla="*/ 9878 h 11611"/>
                  <a:gd name="connsiteX11" fmla="*/ 8496 w 10003"/>
                  <a:gd name="connsiteY11" fmla="*/ 9007 h 11611"/>
                  <a:gd name="connsiteX12" fmla="*/ 8855 w 10003"/>
                  <a:gd name="connsiteY12" fmla="*/ 6638 h 11611"/>
                  <a:gd name="connsiteX13" fmla="*/ 10001 w 10003"/>
                  <a:gd name="connsiteY13" fmla="*/ 4671 h 11611"/>
                  <a:gd name="connsiteX14" fmla="*/ 9124 w 10003"/>
                  <a:gd name="connsiteY14" fmla="*/ 1566 h 11611"/>
                  <a:gd name="connsiteX15" fmla="*/ 8334 w 10003"/>
                  <a:gd name="connsiteY15" fmla="*/ 216 h 11611"/>
                  <a:gd name="connsiteX16" fmla="*/ 6918 w 10003"/>
                  <a:gd name="connsiteY16" fmla="*/ 5 h 11611"/>
                  <a:gd name="connsiteX17" fmla="*/ 5770 w 10003"/>
                  <a:gd name="connsiteY17" fmla="*/ 126 h 1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03" h="11611">
                    <a:moveTo>
                      <a:pt x="5770" y="126"/>
                    </a:moveTo>
                    <a:cubicBezTo>
                      <a:pt x="5196" y="245"/>
                      <a:pt x="4120" y="456"/>
                      <a:pt x="3456" y="756"/>
                    </a:cubicBezTo>
                    <a:cubicBezTo>
                      <a:pt x="2793" y="1055"/>
                      <a:pt x="2166" y="1460"/>
                      <a:pt x="1806" y="1896"/>
                    </a:cubicBezTo>
                    <a:cubicBezTo>
                      <a:pt x="1448" y="2331"/>
                      <a:pt x="1600" y="2977"/>
                      <a:pt x="1322" y="3397"/>
                    </a:cubicBezTo>
                    <a:cubicBezTo>
                      <a:pt x="1044" y="3816"/>
                      <a:pt x="354" y="3846"/>
                      <a:pt x="156" y="4417"/>
                    </a:cubicBezTo>
                    <a:cubicBezTo>
                      <a:pt x="-41" y="4987"/>
                      <a:pt x="-52" y="6057"/>
                      <a:pt x="121" y="6847"/>
                    </a:cubicBezTo>
                    <a:cubicBezTo>
                      <a:pt x="294" y="7637"/>
                      <a:pt x="660" y="8634"/>
                      <a:pt x="1194" y="9155"/>
                    </a:cubicBezTo>
                    <a:cubicBezTo>
                      <a:pt x="1728" y="9676"/>
                      <a:pt x="2691" y="9563"/>
                      <a:pt x="3328" y="9972"/>
                    </a:cubicBezTo>
                    <a:cubicBezTo>
                      <a:pt x="3965" y="10381"/>
                      <a:pt x="4455" y="11637"/>
                      <a:pt x="5017" y="11611"/>
                    </a:cubicBezTo>
                    <a:cubicBezTo>
                      <a:pt x="5579" y="11585"/>
                      <a:pt x="6246" y="10107"/>
                      <a:pt x="6703" y="9818"/>
                    </a:cubicBezTo>
                    <a:cubicBezTo>
                      <a:pt x="7160" y="9529"/>
                      <a:pt x="7465" y="10013"/>
                      <a:pt x="7761" y="9878"/>
                    </a:cubicBezTo>
                    <a:cubicBezTo>
                      <a:pt x="8057" y="9743"/>
                      <a:pt x="8317" y="9548"/>
                      <a:pt x="8496" y="9007"/>
                    </a:cubicBezTo>
                    <a:cubicBezTo>
                      <a:pt x="8675" y="8468"/>
                      <a:pt x="8604" y="7361"/>
                      <a:pt x="8855" y="6638"/>
                    </a:cubicBezTo>
                    <a:cubicBezTo>
                      <a:pt x="9106" y="5915"/>
                      <a:pt x="9957" y="5511"/>
                      <a:pt x="10001" y="4671"/>
                    </a:cubicBezTo>
                    <a:cubicBezTo>
                      <a:pt x="10047" y="3830"/>
                      <a:pt x="9402" y="2308"/>
                      <a:pt x="9124" y="1566"/>
                    </a:cubicBezTo>
                    <a:cubicBezTo>
                      <a:pt x="8846" y="823"/>
                      <a:pt x="8702" y="471"/>
                      <a:pt x="8334" y="216"/>
                    </a:cubicBezTo>
                    <a:cubicBezTo>
                      <a:pt x="7968" y="-39"/>
                      <a:pt x="7349" y="20"/>
                      <a:pt x="6918" y="5"/>
                    </a:cubicBezTo>
                    <a:cubicBezTo>
                      <a:pt x="6488" y="-9"/>
                      <a:pt x="6345" y="5"/>
                      <a:pt x="5770" y="126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6B8DEDCB-9DCF-6E46-9C42-540C19255E9B}"/>
                  </a:ext>
                </a:extLst>
              </p:cNvPr>
              <p:cNvGrpSpPr/>
              <p:nvPr/>
            </p:nvGrpSpPr>
            <p:grpSpPr>
              <a:xfrm>
                <a:off x="5705856" y="2321052"/>
                <a:ext cx="2432304" cy="1054608"/>
                <a:chOff x="5705856" y="2321052"/>
                <a:chExt cx="2432304" cy="1054608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2E80BCA9-6A41-0A47-A48F-1F0931A1CB93}"/>
                    </a:ext>
                  </a:extLst>
                </p:cNvPr>
                <p:cNvCxnSpPr/>
                <p:nvPr/>
              </p:nvCxnSpPr>
              <p:spPr>
                <a:xfrm>
                  <a:off x="5705856" y="2811780"/>
                  <a:ext cx="243230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0A17012B-B85C-C64A-A03B-D6E609A17059}"/>
                    </a:ext>
                  </a:extLst>
                </p:cNvPr>
                <p:cNvCxnSpPr>
                  <a:cxnSpLocks/>
                  <a:stCxn id="517" idx="5"/>
                </p:cNvCxnSpPr>
                <p:nvPr/>
              </p:nvCxnSpPr>
              <p:spPr>
                <a:xfrm flipV="1">
                  <a:off x="6858545" y="2397253"/>
                  <a:ext cx="83275" cy="8849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A7E5F492-5D82-9742-BEC7-2ABD50579949}"/>
                    </a:ext>
                  </a:extLst>
                </p:cNvPr>
                <p:cNvCxnSpPr>
                  <a:cxnSpLocks/>
                  <a:stCxn id="523" idx="2"/>
                </p:cNvCxnSpPr>
                <p:nvPr/>
              </p:nvCxnSpPr>
              <p:spPr>
                <a:xfrm flipV="1">
                  <a:off x="6858272" y="2805686"/>
                  <a:ext cx="734296" cy="3961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45559EFA-A03E-B24F-A350-22BF777FDDEC}"/>
                    </a:ext>
                  </a:extLst>
                </p:cNvPr>
                <p:cNvCxnSpPr>
                  <a:cxnSpLocks/>
                  <a:stCxn id="537" idx="2"/>
                  <a:endCxn id="516" idx="2"/>
                </p:cNvCxnSpPr>
                <p:nvPr/>
              </p:nvCxnSpPr>
              <p:spPr>
                <a:xfrm flipV="1">
                  <a:off x="6218192" y="2413902"/>
                  <a:ext cx="714756" cy="3870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ED15AEF3-2CE4-9346-A5A8-6831B41099CE}"/>
                    </a:ext>
                  </a:extLst>
                </p:cNvPr>
                <p:cNvCxnSpPr>
                  <a:cxnSpLocks/>
                  <a:stCxn id="532" idx="4"/>
                </p:cNvCxnSpPr>
                <p:nvPr/>
              </p:nvCxnSpPr>
              <p:spPr>
                <a:xfrm>
                  <a:off x="6219785" y="2880798"/>
                  <a:ext cx="646107" cy="321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A0769067-25CC-F042-AEE7-FBE84938EAA9}"/>
                    </a:ext>
                  </a:extLst>
                </p:cNvPr>
                <p:cNvCxnSpPr>
                  <a:cxnSpLocks/>
                  <a:endCxn id="530" idx="2"/>
                </p:cNvCxnSpPr>
                <p:nvPr/>
              </p:nvCxnSpPr>
              <p:spPr>
                <a:xfrm>
                  <a:off x="6943685" y="2415978"/>
                  <a:ext cx="661347" cy="3743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F85DBEA2-40AF-154A-A705-F1846F58C802}"/>
                    </a:ext>
                  </a:extLst>
                </p:cNvPr>
                <p:cNvGrpSpPr/>
                <p:nvPr/>
              </p:nvGrpSpPr>
              <p:grpSpPr>
                <a:xfrm>
                  <a:off x="5974080" y="2321052"/>
                  <a:ext cx="1878278" cy="1054608"/>
                  <a:chOff x="5974080" y="2321052"/>
                  <a:chExt cx="1878278" cy="1054608"/>
                </a:xfrm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52F94E6D-D2C5-ED4B-A854-9A2DE1647424}"/>
                      </a:ext>
                    </a:extLst>
                  </p:cNvPr>
                  <p:cNvGrpSpPr/>
                  <p:nvPr/>
                </p:nvGrpSpPr>
                <p:grpSpPr>
                  <a:xfrm>
                    <a:off x="5974080" y="2708148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31" name="Freeform 530">
                      <a:extLst>
                        <a:ext uri="{FF2B5EF4-FFF2-40B4-BE49-F238E27FC236}">
                          <a16:creationId xmlns:a16="http://schemas.microsoft.com/office/drawing/2014/main" id="{DC0FF471-B053-A94E-9EE3-2C2616F53D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32" name="Oval 531">
                      <a:extLst>
                        <a:ext uri="{FF2B5EF4-FFF2-40B4-BE49-F238E27FC236}">
                          <a16:creationId xmlns:a16="http://schemas.microsoft.com/office/drawing/2014/main" id="{194BB483-D6CC-FE4E-8BDB-65B60648A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33" name="Group 532">
                      <a:extLst>
                        <a:ext uri="{FF2B5EF4-FFF2-40B4-BE49-F238E27FC236}">
                          <a16:creationId xmlns:a16="http://schemas.microsoft.com/office/drawing/2014/main" id="{4E7CE696-6385-564E-B8DA-2AEAD245D3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34" name="Freeform 533">
                        <a:extLst>
                          <a:ext uri="{FF2B5EF4-FFF2-40B4-BE49-F238E27FC236}">
                            <a16:creationId xmlns:a16="http://schemas.microsoft.com/office/drawing/2014/main" id="{B1AA8AD5-7F1B-2949-B1DF-4A17AE5FE5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5" name="Freeform 534">
                        <a:extLst>
                          <a:ext uri="{FF2B5EF4-FFF2-40B4-BE49-F238E27FC236}">
                            <a16:creationId xmlns:a16="http://schemas.microsoft.com/office/drawing/2014/main" id="{8F5E806C-0542-4249-8912-339743FE36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6" name="Freeform 535">
                        <a:extLst>
                          <a:ext uri="{FF2B5EF4-FFF2-40B4-BE49-F238E27FC236}">
                            <a16:creationId xmlns:a16="http://schemas.microsoft.com/office/drawing/2014/main" id="{19BC52EA-49A8-464B-AFBE-1BD32FB077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7" name="Freeform 536">
                        <a:extLst>
                          <a:ext uri="{FF2B5EF4-FFF2-40B4-BE49-F238E27FC236}">
                            <a16:creationId xmlns:a16="http://schemas.microsoft.com/office/drawing/2014/main" id="{ED70C072-1D79-FA49-8319-F162DD83F8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7" name="Group 506">
                    <a:extLst>
                      <a:ext uri="{FF2B5EF4-FFF2-40B4-BE49-F238E27FC236}">
                        <a16:creationId xmlns:a16="http://schemas.microsoft.com/office/drawing/2014/main" id="{BAFC2167-3F82-CA44-B89F-FA4BC8926902}"/>
                      </a:ext>
                    </a:extLst>
                  </p:cNvPr>
                  <p:cNvGrpSpPr/>
                  <p:nvPr/>
                </p:nvGrpSpPr>
                <p:grpSpPr>
                  <a:xfrm>
                    <a:off x="7360920" y="269748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24" name="Freeform 523">
                      <a:extLst>
                        <a:ext uri="{FF2B5EF4-FFF2-40B4-BE49-F238E27FC236}">
                          <a16:creationId xmlns:a16="http://schemas.microsoft.com/office/drawing/2014/main" id="{8F3F73A6-1620-E74B-B7C3-2C379B955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25" name="Oval 524">
                      <a:extLst>
                        <a:ext uri="{FF2B5EF4-FFF2-40B4-BE49-F238E27FC236}">
                          <a16:creationId xmlns:a16="http://schemas.microsoft.com/office/drawing/2014/main" id="{3AC20900-95D7-EB4B-9C42-888BBFC5F0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26" name="Group 525">
                      <a:extLst>
                        <a:ext uri="{FF2B5EF4-FFF2-40B4-BE49-F238E27FC236}">
                          <a16:creationId xmlns:a16="http://schemas.microsoft.com/office/drawing/2014/main" id="{700CCE16-A6CD-5D40-9B6E-FA433DE49A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7" name="Freeform 526">
                        <a:extLst>
                          <a:ext uri="{FF2B5EF4-FFF2-40B4-BE49-F238E27FC236}">
                            <a16:creationId xmlns:a16="http://schemas.microsoft.com/office/drawing/2014/main" id="{89C1937C-9C1F-B047-874F-893D2B528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8" name="Freeform 527">
                        <a:extLst>
                          <a:ext uri="{FF2B5EF4-FFF2-40B4-BE49-F238E27FC236}">
                            <a16:creationId xmlns:a16="http://schemas.microsoft.com/office/drawing/2014/main" id="{99D4CD0D-1B37-BA45-9DA9-074750C037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9" name="Freeform 528">
                        <a:extLst>
                          <a:ext uri="{FF2B5EF4-FFF2-40B4-BE49-F238E27FC236}">
                            <a16:creationId xmlns:a16="http://schemas.microsoft.com/office/drawing/2014/main" id="{3E03FF8F-525D-AD4C-A7A2-432F8C1FBD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0" name="Freeform 529">
                        <a:extLst>
                          <a:ext uri="{FF2B5EF4-FFF2-40B4-BE49-F238E27FC236}">
                            <a16:creationId xmlns:a16="http://schemas.microsoft.com/office/drawing/2014/main" id="{4CAFE4DF-576F-2342-BF99-C4DEE97D2E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8" name="Group 507">
                    <a:extLst>
                      <a:ext uri="{FF2B5EF4-FFF2-40B4-BE49-F238E27FC236}">
                        <a16:creationId xmlns:a16="http://schemas.microsoft.com/office/drawing/2014/main" id="{FB318CE4-7DA4-4A41-9554-A1B78A74527A}"/>
                      </a:ext>
                    </a:extLst>
                  </p:cNvPr>
                  <p:cNvGrpSpPr/>
                  <p:nvPr/>
                </p:nvGrpSpPr>
                <p:grpSpPr>
                  <a:xfrm>
                    <a:off x="6614160" y="3108960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7" name="Freeform 516">
                      <a:extLst>
                        <a:ext uri="{FF2B5EF4-FFF2-40B4-BE49-F238E27FC236}">
                          <a16:creationId xmlns:a16="http://schemas.microsoft.com/office/drawing/2014/main" id="{852B6B81-173A-344A-93A6-A0B8BB769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9896B737-EC89-4545-841E-5E185FC1D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9" name="Group 518">
                      <a:extLst>
                        <a:ext uri="{FF2B5EF4-FFF2-40B4-BE49-F238E27FC236}">
                          <a16:creationId xmlns:a16="http://schemas.microsoft.com/office/drawing/2014/main" id="{F4DBFAD5-4E96-0748-873E-5522C65E10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20" name="Freeform 519">
                        <a:extLst>
                          <a:ext uri="{FF2B5EF4-FFF2-40B4-BE49-F238E27FC236}">
                            <a16:creationId xmlns:a16="http://schemas.microsoft.com/office/drawing/2014/main" id="{3470ECDB-31AB-F140-9FA5-CF439C8B21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1" name="Freeform 520">
                        <a:extLst>
                          <a:ext uri="{FF2B5EF4-FFF2-40B4-BE49-F238E27FC236}">
                            <a16:creationId xmlns:a16="http://schemas.microsoft.com/office/drawing/2014/main" id="{97EC32B7-874F-EB4B-8886-509F6FE4A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2" name="Freeform 521">
                        <a:extLst>
                          <a:ext uri="{FF2B5EF4-FFF2-40B4-BE49-F238E27FC236}">
                            <a16:creationId xmlns:a16="http://schemas.microsoft.com/office/drawing/2014/main" id="{ED8B1D4F-FE0F-094C-BE00-584F482FB9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3" name="Freeform 522">
                        <a:extLst>
                          <a:ext uri="{FF2B5EF4-FFF2-40B4-BE49-F238E27FC236}">
                            <a16:creationId xmlns:a16="http://schemas.microsoft.com/office/drawing/2014/main" id="{82AC8057-5410-F240-9673-593E954EFB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A5A6BEA-B591-4C44-BA4B-CFDD4D1BCBC0}"/>
                      </a:ext>
                    </a:extLst>
                  </p:cNvPr>
                  <p:cNvGrpSpPr/>
                  <p:nvPr/>
                </p:nvGrpSpPr>
                <p:grpSpPr>
                  <a:xfrm>
                    <a:off x="6688836" y="2321052"/>
                    <a:ext cx="491438" cy="266700"/>
                    <a:chOff x="7493876" y="2774731"/>
                    <a:chExt cx="1481958" cy="894622"/>
                  </a:xfrm>
                </p:grpSpPr>
                <p:sp>
                  <p:nvSpPr>
                    <p:cNvPr id="510" name="Freeform 509">
                      <a:extLst>
                        <a:ext uri="{FF2B5EF4-FFF2-40B4-BE49-F238E27FC236}">
                          <a16:creationId xmlns:a16="http://schemas.microsoft.com/office/drawing/2014/main" id="{B3CA2360-C1A8-CB48-BD8E-4C2004047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3876" y="3084399"/>
                      <a:ext cx="1481958" cy="584954"/>
                    </a:xfrm>
                    <a:custGeom>
                      <a:avLst/>
                      <a:gdLst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17076"/>
                        <a:gd name="connsiteX1" fmla="*/ 8187558 w 8187558"/>
                        <a:gd name="connsiteY1" fmla="*/ 1271752 h 2617076"/>
                        <a:gd name="connsiteX2" fmla="*/ 4025462 w 8187558"/>
                        <a:gd name="connsiteY2" fmla="*/ 2617076 h 2617076"/>
                        <a:gd name="connsiteX3" fmla="*/ 0 w 8187558"/>
                        <a:gd name="connsiteY3" fmla="*/ 1229711 h 2617076"/>
                        <a:gd name="connsiteX4" fmla="*/ 31531 w 8187558"/>
                        <a:gd name="connsiteY4" fmla="*/ 147145 h 2617076"/>
                        <a:gd name="connsiteX5" fmla="*/ 4046482 w 8187558"/>
                        <a:gd name="connsiteY5" fmla="*/ 1576552 h 2617076"/>
                        <a:gd name="connsiteX6" fmla="*/ 8187558 w 8187558"/>
                        <a:gd name="connsiteY6" fmla="*/ 0 h 2617076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46482 w 8187558"/>
                        <a:gd name="connsiteY5" fmla="*/ 157655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88524 w 8187558"/>
                        <a:gd name="connsiteY5" fmla="*/ 1597573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87558 w 8187558"/>
                        <a:gd name="connsiteY0" fmla="*/ 0 h 2638097"/>
                        <a:gd name="connsiteX1" fmla="*/ 8187558 w 8187558"/>
                        <a:gd name="connsiteY1" fmla="*/ 1271752 h 2638097"/>
                        <a:gd name="connsiteX2" fmla="*/ 4099035 w 8187558"/>
                        <a:gd name="connsiteY2" fmla="*/ 2638097 h 2638097"/>
                        <a:gd name="connsiteX3" fmla="*/ 0 w 8187558"/>
                        <a:gd name="connsiteY3" fmla="*/ 1229711 h 2638097"/>
                        <a:gd name="connsiteX4" fmla="*/ 31531 w 8187558"/>
                        <a:gd name="connsiteY4" fmla="*/ 147145 h 2638097"/>
                        <a:gd name="connsiteX5" fmla="*/ 4099035 w 8187558"/>
                        <a:gd name="connsiteY5" fmla="*/ 1566042 h 2638097"/>
                        <a:gd name="connsiteX6" fmla="*/ 8187558 w 8187558"/>
                        <a:gd name="connsiteY6" fmla="*/ 0 h 2638097"/>
                        <a:gd name="connsiteX0" fmla="*/ 8176538 w 8176538"/>
                        <a:gd name="connsiteY0" fmla="*/ 0 h 2638097"/>
                        <a:gd name="connsiteX1" fmla="*/ 8176538 w 8176538"/>
                        <a:gd name="connsiteY1" fmla="*/ 1271752 h 2638097"/>
                        <a:gd name="connsiteX2" fmla="*/ 4088015 w 8176538"/>
                        <a:gd name="connsiteY2" fmla="*/ 2638097 h 2638097"/>
                        <a:gd name="connsiteX3" fmla="*/ 0 w 8176538"/>
                        <a:gd name="connsiteY3" fmla="*/ 1269888 h 2638097"/>
                        <a:gd name="connsiteX4" fmla="*/ 20511 w 8176538"/>
                        <a:gd name="connsiteY4" fmla="*/ 147145 h 2638097"/>
                        <a:gd name="connsiteX5" fmla="*/ 4088015 w 8176538"/>
                        <a:gd name="connsiteY5" fmla="*/ 1566042 h 2638097"/>
                        <a:gd name="connsiteX6" fmla="*/ 8176538 w 8176538"/>
                        <a:gd name="connsiteY6" fmla="*/ 0 h 2638097"/>
                        <a:gd name="connsiteX0" fmla="*/ 8176538 w 8176538"/>
                        <a:gd name="connsiteY0" fmla="*/ 0 h 2772020"/>
                        <a:gd name="connsiteX1" fmla="*/ 8176538 w 8176538"/>
                        <a:gd name="connsiteY1" fmla="*/ 1271752 h 2772020"/>
                        <a:gd name="connsiteX2" fmla="*/ 4099034 w 8176538"/>
                        <a:gd name="connsiteY2" fmla="*/ 2772020 h 2772020"/>
                        <a:gd name="connsiteX3" fmla="*/ 0 w 8176538"/>
                        <a:gd name="connsiteY3" fmla="*/ 1269888 h 2772020"/>
                        <a:gd name="connsiteX4" fmla="*/ 20511 w 8176538"/>
                        <a:gd name="connsiteY4" fmla="*/ 147145 h 2772020"/>
                        <a:gd name="connsiteX5" fmla="*/ 4088015 w 8176538"/>
                        <a:gd name="connsiteY5" fmla="*/ 1566042 h 2772020"/>
                        <a:gd name="connsiteX6" fmla="*/ 8176538 w 8176538"/>
                        <a:gd name="connsiteY6" fmla="*/ 0 h 2772020"/>
                        <a:gd name="connsiteX0" fmla="*/ 8176538 w 8176538"/>
                        <a:gd name="connsiteY0" fmla="*/ 0 h 2772339"/>
                        <a:gd name="connsiteX1" fmla="*/ 8176538 w 8176538"/>
                        <a:gd name="connsiteY1" fmla="*/ 1378890 h 2772339"/>
                        <a:gd name="connsiteX2" fmla="*/ 4099034 w 8176538"/>
                        <a:gd name="connsiteY2" fmla="*/ 2772020 h 2772339"/>
                        <a:gd name="connsiteX3" fmla="*/ 0 w 8176538"/>
                        <a:gd name="connsiteY3" fmla="*/ 1269888 h 2772339"/>
                        <a:gd name="connsiteX4" fmla="*/ 20511 w 8176538"/>
                        <a:gd name="connsiteY4" fmla="*/ 147145 h 2772339"/>
                        <a:gd name="connsiteX5" fmla="*/ 4088015 w 8176538"/>
                        <a:gd name="connsiteY5" fmla="*/ 1566042 h 2772339"/>
                        <a:gd name="connsiteX6" fmla="*/ 8176538 w 8176538"/>
                        <a:gd name="connsiteY6" fmla="*/ 0 h 2772339"/>
                        <a:gd name="connsiteX0" fmla="*/ 8176538 w 8176538"/>
                        <a:gd name="connsiteY0" fmla="*/ 0 h 2825888"/>
                        <a:gd name="connsiteX1" fmla="*/ 8176538 w 8176538"/>
                        <a:gd name="connsiteY1" fmla="*/ 1378890 h 2825888"/>
                        <a:gd name="connsiteX2" fmla="*/ 4099034 w 8176538"/>
                        <a:gd name="connsiteY2" fmla="*/ 2825590 h 2825888"/>
                        <a:gd name="connsiteX3" fmla="*/ 0 w 8176538"/>
                        <a:gd name="connsiteY3" fmla="*/ 1269888 h 2825888"/>
                        <a:gd name="connsiteX4" fmla="*/ 20511 w 8176538"/>
                        <a:gd name="connsiteY4" fmla="*/ 147145 h 2825888"/>
                        <a:gd name="connsiteX5" fmla="*/ 4088015 w 8176538"/>
                        <a:gd name="connsiteY5" fmla="*/ 1566042 h 2825888"/>
                        <a:gd name="connsiteX6" fmla="*/ 8176538 w 8176538"/>
                        <a:gd name="connsiteY6" fmla="*/ 0 h 2825888"/>
                        <a:gd name="connsiteX0" fmla="*/ 8165518 w 8165518"/>
                        <a:gd name="connsiteY0" fmla="*/ 0 h 2825606"/>
                        <a:gd name="connsiteX1" fmla="*/ 8165518 w 8165518"/>
                        <a:gd name="connsiteY1" fmla="*/ 1378890 h 2825606"/>
                        <a:gd name="connsiteX2" fmla="*/ 4088014 w 8165518"/>
                        <a:gd name="connsiteY2" fmla="*/ 2825590 h 2825606"/>
                        <a:gd name="connsiteX3" fmla="*/ 0 w 8165518"/>
                        <a:gd name="connsiteY3" fmla="*/ 1403811 h 2825606"/>
                        <a:gd name="connsiteX4" fmla="*/ 9491 w 8165518"/>
                        <a:gd name="connsiteY4" fmla="*/ 147145 h 2825606"/>
                        <a:gd name="connsiteX5" fmla="*/ 4076995 w 8165518"/>
                        <a:gd name="connsiteY5" fmla="*/ 1566042 h 2825606"/>
                        <a:gd name="connsiteX6" fmla="*/ 8165518 w 8165518"/>
                        <a:gd name="connsiteY6" fmla="*/ 0 h 2825606"/>
                        <a:gd name="connsiteX0" fmla="*/ 8165518 w 8165518"/>
                        <a:gd name="connsiteY0" fmla="*/ 0 h 2879174"/>
                        <a:gd name="connsiteX1" fmla="*/ 8165518 w 8165518"/>
                        <a:gd name="connsiteY1" fmla="*/ 1378890 h 2879174"/>
                        <a:gd name="connsiteX2" fmla="*/ 4132092 w 8165518"/>
                        <a:gd name="connsiteY2" fmla="*/ 2879159 h 2879174"/>
                        <a:gd name="connsiteX3" fmla="*/ 0 w 8165518"/>
                        <a:gd name="connsiteY3" fmla="*/ 1403811 h 2879174"/>
                        <a:gd name="connsiteX4" fmla="*/ 9491 w 8165518"/>
                        <a:gd name="connsiteY4" fmla="*/ 147145 h 2879174"/>
                        <a:gd name="connsiteX5" fmla="*/ 4076995 w 8165518"/>
                        <a:gd name="connsiteY5" fmla="*/ 1566042 h 2879174"/>
                        <a:gd name="connsiteX6" fmla="*/ 8165518 w 8165518"/>
                        <a:gd name="connsiteY6" fmla="*/ 0 h 2879174"/>
                        <a:gd name="connsiteX0" fmla="*/ 8165518 w 8176537"/>
                        <a:gd name="connsiteY0" fmla="*/ 0 h 2879410"/>
                        <a:gd name="connsiteX1" fmla="*/ 8176537 w 8176537"/>
                        <a:gd name="connsiteY1" fmla="*/ 1499420 h 2879410"/>
                        <a:gd name="connsiteX2" fmla="*/ 4132092 w 8176537"/>
                        <a:gd name="connsiteY2" fmla="*/ 2879159 h 2879410"/>
                        <a:gd name="connsiteX3" fmla="*/ 0 w 8176537"/>
                        <a:gd name="connsiteY3" fmla="*/ 1403811 h 2879410"/>
                        <a:gd name="connsiteX4" fmla="*/ 9491 w 8176537"/>
                        <a:gd name="connsiteY4" fmla="*/ 147145 h 2879410"/>
                        <a:gd name="connsiteX5" fmla="*/ 4076995 w 8176537"/>
                        <a:gd name="connsiteY5" fmla="*/ 1566042 h 2879410"/>
                        <a:gd name="connsiteX6" fmla="*/ 8165518 w 8176537"/>
                        <a:gd name="connsiteY6" fmla="*/ 0 h 2879410"/>
                        <a:gd name="connsiteX0" fmla="*/ 8165518 w 8176537"/>
                        <a:gd name="connsiteY0" fmla="*/ 0 h 2879262"/>
                        <a:gd name="connsiteX1" fmla="*/ 8176537 w 8176537"/>
                        <a:gd name="connsiteY1" fmla="*/ 1499420 h 2879262"/>
                        <a:gd name="connsiteX2" fmla="*/ 4132092 w 8176537"/>
                        <a:gd name="connsiteY2" fmla="*/ 2879159 h 2879262"/>
                        <a:gd name="connsiteX3" fmla="*/ 0 w 8176537"/>
                        <a:gd name="connsiteY3" fmla="*/ 1403811 h 2879262"/>
                        <a:gd name="connsiteX4" fmla="*/ 9491 w 8176537"/>
                        <a:gd name="connsiteY4" fmla="*/ 147145 h 2879262"/>
                        <a:gd name="connsiteX5" fmla="*/ 4076995 w 8176537"/>
                        <a:gd name="connsiteY5" fmla="*/ 1566042 h 2879262"/>
                        <a:gd name="connsiteX6" fmla="*/ 8165518 w 8176537"/>
                        <a:gd name="connsiteY6" fmla="*/ 0 h 2879262"/>
                        <a:gd name="connsiteX0" fmla="*/ 8165518 w 8176537"/>
                        <a:gd name="connsiteY0" fmla="*/ 0 h 2879163"/>
                        <a:gd name="connsiteX1" fmla="*/ 8176537 w 8176537"/>
                        <a:gd name="connsiteY1" fmla="*/ 1499420 h 2879163"/>
                        <a:gd name="connsiteX2" fmla="*/ 4132092 w 8176537"/>
                        <a:gd name="connsiteY2" fmla="*/ 2879159 h 2879163"/>
                        <a:gd name="connsiteX3" fmla="*/ 0 w 8176537"/>
                        <a:gd name="connsiteY3" fmla="*/ 1510948 h 2879163"/>
                        <a:gd name="connsiteX4" fmla="*/ 9491 w 8176537"/>
                        <a:gd name="connsiteY4" fmla="*/ 147145 h 2879163"/>
                        <a:gd name="connsiteX5" fmla="*/ 4076995 w 8176537"/>
                        <a:gd name="connsiteY5" fmla="*/ 1566042 h 2879163"/>
                        <a:gd name="connsiteX6" fmla="*/ 8165518 w 8176537"/>
                        <a:gd name="connsiteY6" fmla="*/ 0 h 2879163"/>
                        <a:gd name="connsiteX0" fmla="*/ 8165518 w 8198577"/>
                        <a:gd name="connsiteY0" fmla="*/ 0 h 2879451"/>
                        <a:gd name="connsiteX1" fmla="*/ 8198577 w 8198577"/>
                        <a:gd name="connsiteY1" fmla="*/ 1606558 h 2879451"/>
                        <a:gd name="connsiteX2" fmla="*/ 4132092 w 8198577"/>
                        <a:gd name="connsiteY2" fmla="*/ 2879159 h 2879451"/>
                        <a:gd name="connsiteX3" fmla="*/ 0 w 8198577"/>
                        <a:gd name="connsiteY3" fmla="*/ 1510948 h 2879451"/>
                        <a:gd name="connsiteX4" fmla="*/ 9491 w 8198577"/>
                        <a:gd name="connsiteY4" fmla="*/ 147145 h 2879451"/>
                        <a:gd name="connsiteX5" fmla="*/ 4076995 w 8198577"/>
                        <a:gd name="connsiteY5" fmla="*/ 1566042 h 2879451"/>
                        <a:gd name="connsiteX6" fmla="*/ 8165518 w 8198577"/>
                        <a:gd name="connsiteY6" fmla="*/ 0 h 2879451"/>
                        <a:gd name="connsiteX0" fmla="*/ 8165518 w 8165518"/>
                        <a:gd name="connsiteY0" fmla="*/ 0 h 2880066"/>
                        <a:gd name="connsiteX1" fmla="*/ 8165518 w 8165518"/>
                        <a:gd name="connsiteY1" fmla="*/ 1673520 h 2880066"/>
                        <a:gd name="connsiteX2" fmla="*/ 4132092 w 8165518"/>
                        <a:gd name="connsiteY2" fmla="*/ 2879159 h 2880066"/>
                        <a:gd name="connsiteX3" fmla="*/ 0 w 8165518"/>
                        <a:gd name="connsiteY3" fmla="*/ 1510948 h 2880066"/>
                        <a:gd name="connsiteX4" fmla="*/ 9491 w 8165518"/>
                        <a:gd name="connsiteY4" fmla="*/ 147145 h 2880066"/>
                        <a:gd name="connsiteX5" fmla="*/ 4076995 w 8165518"/>
                        <a:gd name="connsiteY5" fmla="*/ 1566042 h 2880066"/>
                        <a:gd name="connsiteX6" fmla="*/ 8165518 w 8165518"/>
                        <a:gd name="connsiteY6" fmla="*/ 0 h 2880066"/>
                        <a:gd name="connsiteX0" fmla="*/ 8156794 w 8156794"/>
                        <a:gd name="connsiteY0" fmla="*/ 0 h 2879270"/>
                        <a:gd name="connsiteX1" fmla="*/ 8156794 w 8156794"/>
                        <a:gd name="connsiteY1" fmla="*/ 1673520 h 2879270"/>
                        <a:gd name="connsiteX2" fmla="*/ 4123368 w 8156794"/>
                        <a:gd name="connsiteY2" fmla="*/ 2879159 h 2879270"/>
                        <a:gd name="connsiteX3" fmla="*/ 2295 w 8156794"/>
                        <a:gd name="connsiteY3" fmla="*/ 1618086 h 2879270"/>
                        <a:gd name="connsiteX4" fmla="*/ 767 w 8156794"/>
                        <a:gd name="connsiteY4" fmla="*/ 147145 h 2879270"/>
                        <a:gd name="connsiteX5" fmla="*/ 4068271 w 8156794"/>
                        <a:gd name="connsiteY5" fmla="*/ 1566042 h 2879270"/>
                        <a:gd name="connsiteX6" fmla="*/ 8156794 w 8156794"/>
                        <a:gd name="connsiteY6" fmla="*/ 0 h 287927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00"/>
                        <a:gd name="connsiteX1" fmla="*/ 8156794 w 8156794"/>
                        <a:gd name="connsiteY1" fmla="*/ 1673520 h 2973000"/>
                        <a:gd name="connsiteX2" fmla="*/ 4134388 w 8156794"/>
                        <a:gd name="connsiteY2" fmla="*/ 2972904 h 2973000"/>
                        <a:gd name="connsiteX3" fmla="*/ 2295 w 8156794"/>
                        <a:gd name="connsiteY3" fmla="*/ 1618086 h 2973000"/>
                        <a:gd name="connsiteX4" fmla="*/ 767 w 8156794"/>
                        <a:gd name="connsiteY4" fmla="*/ 147145 h 2973000"/>
                        <a:gd name="connsiteX5" fmla="*/ 4068271 w 8156794"/>
                        <a:gd name="connsiteY5" fmla="*/ 1566042 h 2973000"/>
                        <a:gd name="connsiteX6" fmla="*/ 8156794 w 8156794"/>
                        <a:gd name="connsiteY6" fmla="*/ 0 h 2973000"/>
                        <a:gd name="connsiteX0" fmla="*/ 8156794 w 8156794"/>
                        <a:gd name="connsiteY0" fmla="*/ 0 h 2973020"/>
                        <a:gd name="connsiteX1" fmla="*/ 8156794 w 8156794"/>
                        <a:gd name="connsiteY1" fmla="*/ 1673520 h 2973020"/>
                        <a:gd name="connsiteX2" fmla="*/ 4134388 w 8156794"/>
                        <a:gd name="connsiteY2" fmla="*/ 2972904 h 2973020"/>
                        <a:gd name="connsiteX3" fmla="*/ 2295 w 8156794"/>
                        <a:gd name="connsiteY3" fmla="*/ 1618086 h 2973020"/>
                        <a:gd name="connsiteX4" fmla="*/ 767 w 8156794"/>
                        <a:gd name="connsiteY4" fmla="*/ 147145 h 2973020"/>
                        <a:gd name="connsiteX5" fmla="*/ 4068271 w 8156794"/>
                        <a:gd name="connsiteY5" fmla="*/ 1566042 h 2973020"/>
                        <a:gd name="connsiteX6" fmla="*/ 8156794 w 8156794"/>
                        <a:gd name="connsiteY6" fmla="*/ 0 h 2973020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021"/>
                        <a:gd name="connsiteX1" fmla="*/ 8156794 w 8156794"/>
                        <a:gd name="connsiteY1" fmla="*/ 1673520 h 2973021"/>
                        <a:gd name="connsiteX2" fmla="*/ 4134388 w 8156794"/>
                        <a:gd name="connsiteY2" fmla="*/ 2972904 h 2973021"/>
                        <a:gd name="connsiteX3" fmla="*/ 2295 w 8156794"/>
                        <a:gd name="connsiteY3" fmla="*/ 1618086 h 2973021"/>
                        <a:gd name="connsiteX4" fmla="*/ 767 w 8156794"/>
                        <a:gd name="connsiteY4" fmla="*/ 147145 h 2973021"/>
                        <a:gd name="connsiteX5" fmla="*/ 4068271 w 8156794"/>
                        <a:gd name="connsiteY5" fmla="*/ 1566042 h 2973021"/>
                        <a:gd name="connsiteX6" fmla="*/ 8156794 w 8156794"/>
                        <a:gd name="connsiteY6" fmla="*/ 0 h 2973021"/>
                        <a:gd name="connsiteX0" fmla="*/ 8156794 w 8156794"/>
                        <a:gd name="connsiteY0" fmla="*/ 0 h 2973141"/>
                        <a:gd name="connsiteX1" fmla="*/ 8156794 w 8156794"/>
                        <a:gd name="connsiteY1" fmla="*/ 1673520 h 2973141"/>
                        <a:gd name="connsiteX2" fmla="*/ 4134388 w 8156794"/>
                        <a:gd name="connsiteY2" fmla="*/ 2972904 h 2973141"/>
                        <a:gd name="connsiteX3" fmla="*/ 2295 w 8156794"/>
                        <a:gd name="connsiteY3" fmla="*/ 1618086 h 2973141"/>
                        <a:gd name="connsiteX4" fmla="*/ 767 w 8156794"/>
                        <a:gd name="connsiteY4" fmla="*/ 147145 h 2973141"/>
                        <a:gd name="connsiteX5" fmla="*/ 4068271 w 8156794"/>
                        <a:gd name="connsiteY5" fmla="*/ 1566042 h 2973141"/>
                        <a:gd name="connsiteX6" fmla="*/ 8156794 w 8156794"/>
                        <a:gd name="connsiteY6" fmla="*/ 0 h 2973141"/>
                        <a:gd name="connsiteX0" fmla="*/ 8156794 w 8156794"/>
                        <a:gd name="connsiteY0" fmla="*/ 0 h 3066827"/>
                        <a:gd name="connsiteX1" fmla="*/ 8156794 w 8156794"/>
                        <a:gd name="connsiteY1" fmla="*/ 1673520 h 3066827"/>
                        <a:gd name="connsiteX2" fmla="*/ 4123353 w 8156794"/>
                        <a:gd name="connsiteY2" fmla="*/ 3066650 h 3066827"/>
                        <a:gd name="connsiteX3" fmla="*/ 2295 w 8156794"/>
                        <a:gd name="connsiteY3" fmla="*/ 1618086 h 3066827"/>
                        <a:gd name="connsiteX4" fmla="*/ 767 w 8156794"/>
                        <a:gd name="connsiteY4" fmla="*/ 147145 h 3066827"/>
                        <a:gd name="connsiteX5" fmla="*/ 4068271 w 8156794"/>
                        <a:gd name="connsiteY5" fmla="*/ 1566042 h 3066827"/>
                        <a:gd name="connsiteX6" fmla="*/ 8156794 w 8156794"/>
                        <a:gd name="connsiteY6" fmla="*/ 0 h 3066827"/>
                        <a:gd name="connsiteX0" fmla="*/ 8123689 w 8156794"/>
                        <a:gd name="connsiteY0" fmla="*/ 0 h 2999866"/>
                        <a:gd name="connsiteX1" fmla="*/ 8156794 w 8156794"/>
                        <a:gd name="connsiteY1" fmla="*/ 1606559 h 2999866"/>
                        <a:gd name="connsiteX2" fmla="*/ 4123353 w 8156794"/>
                        <a:gd name="connsiteY2" fmla="*/ 2999689 h 2999866"/>
                        <a:gd name="connsiteX3" fmla="*/ 2295 w 8156794"/>
                        <a:gd name="connsiteY3" fmla="*/ 1551125 h 2999866"/>
                        <a:gd name="connsiteX4" fmla="*/ 767 w 8156794"/>
                        <a:gd name="connsiteY4" fmla="*/ 80184 h 2999866"/>
                        <a:gd name="connsiteX5" fmla="*/ 4068271 w 8156794"/>
                        <a:gd name="connsiteY5" fmla="*/ 1499081 h 2999866"/>
                        <a:gd name="connsiteX6" fmla="*/ 8123689 w 8156794"/>
                        <a:gd name="connsiteY6" fmla="*/ 0 h 2999866"/>
                        <a:gd name="connsiteX0" fmla="*/ 8167828 w 8167828"/>
                        <a:gd name="connsiteY0" fmla="*/ 0 h 3026651"/>
                        <a:gd name="connsiteX1" fmla="*/ 8156794 w 8167828"/>
                        <a:gd name="connsiteY1" fmla="*/ 1633344 h 3026651"/>
                        <a:gd name="connsiteX2" fmla="*/ 4123353 w 8167828"/>
                        <a:gd name="connsiteY2" fmla="*/ 3026474 h 3026651"/>
                        <a:gd name="connsiteX3" fmla="*/ 2295 w 8167828"/>
                        <a:gd name="connsiteY3" fmla="*/ 1577910 h 3026651"/>
                        <a:gd name="connsiteX4" fmla="*/ 767 w 8167828"/>
                        <a:gd name="connsiteY4" fmla="*/ 106969 h 3026651"/>
                        <a:gd name="connsiteX5" fmla="*/ 4068271 w 8167828"/>
                        <a:gd name="connsiteY5" fmla="*/ 1525866 h 3026651"/>
                        <a:gd name="connsiteX6" fmla="*/ 8167828 w 8167828"/>
                        <a:gd name="connsiteY6" fmla="*/ 0 h 3026651"/>
                        <a:gd name="connsiteX0" fmla="*/ 8167828 w 8167828"/>
                        <a:gd name="connsiteY0" fmla="*/ 0 h 3027228"/>
                        <a:gd name="connsiteX1" fmla="*/ 8145760 w 8167828"/>
                        <a:gd name="connsiteY1" fmla="*/ 1686913 h 3027228"/>
                        <a:gd name="connsiteX2" fmla="*/ 4123353 w 8167828"/>
                        <a:gd name="connsiteY2" fmla="*/ 3026474 h 3027228"/>
                        <a:gd name="connsiteX3" fmla="*/ 2295 w 8167828"/>
                        <a:gd name="connsiteY3" fmla="*/ 1577910 h 3027228"/>
                        <a:gd name="connsiteX4" fmla="*/ 767 w 8167828"/>
                        <a:gd name="connsiteY4" fmla="*/ 106969 h 3027228"/>
                        <a:gd name="connsiteX5" fmla="*/ 4068271 w 8167828"/>
                        <a:gd name="connsiteY5" fmla="*/ 1525866 h 3027228"/>
                        <a:gd name="connsiteX6" fmla="*/ 8167828 w 8167828"/>
                        <a:gd name="connsiteY6" fmla="*/ 0 h 3027228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56794 w 8156794"/>
                        <a:gd name="connsiteY0" fmla="*/ 0 h 2933483"/>
                        <a:gd name="connsiteX1" fmla="*/ 8145760 w 8156794"/>
                        <a:gd name="connsiteY1" fmla="*/ 1593168 h 2933483"/>
                        <a:gd name="connsiteX2" fmla="*/ 4123353 w 8156794"/>
                        <a:gd name="connsiteY2" fmla="*/ 2932729 h 2933483"/>
                        <a:gd name="connsiteX3" fmla="*/ 2295 w 8156794"/>
                        <a:gd name="connsiteY3" fmla="*/ 1484165 h 2933483"/>
                        <a:gd name="connsiteX4" fmla="*/ 767 w 8156794"/>
                        <a:gd name="connsiteY4" fmla="*/ 13224 h 2933483"/>
                        <a:gd name="connsiteX5" fmla="*/ 4068271 w 8156794"/>
                        <a:gd name="connsiteY5" fmla="*/ 1432121 h 2933483"/>
                        <a:gd name="connsiteX6" fmla="*/ 8156794 w 8156794"/>
                        <a:gd name="connsiteY6" fmla="*/ 0 h 2933483"/>
                        <a:gd name="connsiteX0" fmla="*/ 8123689 w 8145760"/>
                        <a:gd name="connsiteY0" fmla="*/ 13560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9 w 8145760"/>
                        <a:gd name="connsiteY6" fmla="*/ 13560 h 2920259"/>
                        <a:gd name="connsiteX0" fmla="*/ 8178863 w 8178863"/>
                        <a:gd name="connsiteY0" fmla="*/ 26952 h 2920259"/>
                        <a:gd name="connsiteX1" fmla="*/ 8145760 w 8178863"/>
                        <a:gd name="connsiteY1" fmla="*/ 1579944 h 2920259"/>
                        <a:gd name="connsiteX2" fmla="*/ 4123353 w 8178863"/>
                        <a:gd name="connsiteY2" fmla="*/ 2919505 h 2920259"/>
                        <a:gd name="connsiteX3" fmla="*/ 2295 w 8178863"/>
                        <a:gd name="connsiteY3" fmla="*/ 1470941 h 2920259"/>
                        <a:gd name="connsiteX4" fmla="*/ 767 w 8178863"/>
                        <a:gd name="connsiteY4" fmla="*/ 0 h 2920259"/>
                        <a:gd name="connsiteX5" fmla="*/ 4068271 w 8178863"/>
                        <a:gd name="connsiteY5" fmla="*/ 1418897 h 2920259"/>
                        <a:gd name="connsiteX6" fmla="*/ 8178863 w 8178863"/>
                        <a:gd name="connsiteY6" fmla="*/ 26952 h 2920259"/>
                        <a:gd name="connsiteX0" fmla="*/ 8167827 w 8167827"/>
                        <a:gd name="connsiteY0" fmla="*/ 40343 h 2920259"/>
                        <a:gd name="connsiteX1" fmla="*/ 8145760 w 8167827"/>
                        <a:gd name="connsiteY1" fmla="*/ 1579944 h 2920259"/>
                        <a:gd name="connsiteX2" fmla="*/ 4123353 w 8167827"/>
                        <a:gd name="connsiteY2" fmla="*/ 2919505 h 2920259"/>
                        <a:gd name="connsiteX3" fmla="*/ 2295 w 8167827"/>
                        <a:gd name="connsiteY3" fmla="*/ 1470941 h 2920259"/>
                        <a:gd name="connsiteX4" fmla="*/ 767 w 8167827"/>
                        <a:gd name="connsiteY4" fmla="*/ 0 h 2920259"/>
                        <a:gd name="connsiteX5" fmla="*/ 4068271 w 8167827"/>
                        <a:gd name="connsiteY5" fmla="*/ 1418897 h 2920259"/>
                        <a:gd name="connsiteX6" fmla="*/ 8167827 w 8167827"/>
                        <a:gd name="connsiteY6" fmla="*/ 40343 h 2920259"/>
                        <a:gd name="connsiteX0" fmla="*/ 8123687 w 8145760"/>
                        <a:gd name="connsiteY0" fmla="*/ 53735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23687 w 8145760"/>
                        <a:gd name="connsiteY6" fmla="*/ 53735 h 2920259"/>
                        <a:gd name="connsiteX0" fmla="*/ 8161918 w 8161918"/>
                        <a:gd name="connsiteY0" fmla="*/ 0 h 2943855"/>
                        <a:gd name="connsiteX1" fmla="*/ 8145760 w 8161918"/>
                        <a:gd name="connsiteY1" fmla="*/ 1603540 h 2943855"/>
                        <a:gd name="connsiteX2" fmla="*/ 4123353 w 8161918"/>
                        <a:gd name="connsiteY2" fmla="*/ 2943101 h 2943855"/>
                        <a:gd name="connsiteX3" fmla="*/ 2295 w 8161918"/>
                        <a:gd name="connsiteY3" fmla="*/ 1494537 h 2943855"/>
                        <a:gd name="connsiteX4" fmla="*/ 767 w 8161918"/>
                        <a:gd name="connsiteY4" fmla="*/ 23596 h 2943855"/>
                        <a:gd name="connsiteX5" fmla="*/ 4068271 w 8161918"/>
                        <a:gd name="connsiteY5" fmla="*/ 1442493 h 2943855"/>
                        <a:gd name="connsiteX6" fmla="*/ 8161918 w 8161918"/>
                        <a:gd name="connsiteY6" fmla="*/ 0 h 2943855"/>
                        <a:gd name="connsiteX0" fmla="*/ 8144926 w 8145760"/>
                        <a:gd name="connsiteY0" fmla="*/ 43424 h 2920259"/>
                        <a:gd name="connsiteX1" fmla="*/ 8145760 w 8145760"/>
                        <a:gd name="connsiteY1" fmla="*/ 1579944 h 2920259"/>
                        <a:gd name="connsiteX2" fmla="*/ 4123353 w 8145760"/>
                        <a:gd name="connsiteY2" fmla="*/ 2919505 h 2920259"/>
                        <a:gd name="connsiteX3" fmla="*/ 2295 w 8145760"/>
                        <a:gd name="connsiteY3" fmla="*/ 1470941 h 2920259"/>
                        <a:gd name="connsiteX4" fmla="*/ 767 w 8145760"/>
                        <a:gd name="connsiteY4" fmla="*/ 0 h 2920259"/>
                        <a:gd name="connsiteX5" fmla="*/ 4068271 w 8145760"/>
                        <a:gd name="connsiteY5" fmla="*/ 1418897 h 2920259"/>
                        <a:gd name="connsiteX6" fmla="*/ 8144926 w 8145760"/>
                        <a:gd name="connsiteY6" fmla="*/ 43424 h 2920259"/>
                        <a:gd name="connsiteX0" fmla="*/ 8161918 w 8161918"/>
                        <a:gd name="connsiteY0" fmla="*/ 0 h 2959321"/>
                        <a:gd name="connsiteX1" fmla="*/ 8145760 w 8161918"/>
                        <a:gd name="connsiteY1" fmla="*/ 1619006 h 2959321"/>
                        <a:gd name="connsiteX2" fmla="*/ 4123353 w 8161918"/>
                        <a:gd name="connsiteY2" fmla="*/ 2958567 h 2959321"/>
                        <a:gd name="connsiteX3" fmla="*/ 2295 w 8161918"/>
                        <a:gd name="connsiteY3" fmla="*/ 1510003 h 2959321"/>
                        <a:gd name="connsiteX4" fmla="*/ 767 w 8161918"/>
                        <a:gd name="connsiteY4" fmla="*/ 39062 h 2959321"/>
                        <a:gd name="connsiteX5" fmla="*/ 4068271 w 8161918"/>
                        <a:gd name="connsiteY5" fmla="*/ 1457959 h 2959321"/>
                        <a:gd name="connsiteX6" fmla="*/ 8161918 w 8161918"/>
                        <a:gd name="connsiteY6" fmla="*/ 0 h 2959321"/>
                        <a:gd name="connsiteX0" fmla="*/ 8161918 w 8162752"/>
                        <a:gd name="connsiteY0" fmla="*/ 0 h 2959488"/>
                        <a:gd name="connsiteX1" fmla="*/ 8162752 w 8162752"/>
                        <a:gd name="connsiteY1" fmla="*/ 1629317 h 2959488"/>
                        <a:gd name="connsiteX2" fmla="*/ 4123353 w 8162752"/>
                        <a:gd name="connsiteY2" fmla="*/ 2958567 h 2959488"/>
                        <a:gd name="connsiteX3" fmla="*/ 2295 w 8162752"/>
                        <a:gd name="connsiteY3" fmla="*/ 1510003 h 2959488"/>
                        <a:gd name="connsiteX4" fmla="*/ 767 w 8162752"/>
                        <a:gd name="connsiteY4" fmla="*/ 39062 h 2959488"/>
                        <a:gd name="connsiteX5" fmla="*/ 4068271 w 8162752"/>
                        <a:gd name="connsiteY5" fmla="*/ 1457959 h 2959488"/>
                        <a:gd name="connsiteX6" fmla="*/ 8161918 w 8162752"/>
                        <a:gd name="connsiteY6" fmla="*/ 0 h 2959488"/>
                        <a:gd name="connsiteX0" fmla="*/ 8165930 w 8166764"/>
                        <a:gd name="connsiteY0" fmla="*/ 7337 h 2966825"/>
                        <a:gd name="connsiteX1" fmla="*/ 8166764 w 8166764"/>
                        <a:gd name="connsiteY1" fmla="*/ 1636654 h 2966825"/>
                        <a:gd name="connsiteX2" fmla="*/ 4127365 w 8166764"/>
                        <a:gd name="connsiteY2" fmla="*/ 2965904 h 2966825"/>
                        <a:gd name="connsiteX3" fmla="*/ 6307 w 8166764"/>
                        <a:gd name="connsiteY3" fmla="*/ 1517340 h 2966825"/>
                        <a:gd name="connsiteX4" fmla="*/ 532 w 8166764"/>
                        <a:gd name="connsiteY4" fmla="*/ 0 h 2966825"/>
                        <a:gd name="connsiteX5" fmla="*/ 4072283 w 8166764"/>
                        <a:gd name="connsiteY5" fmla="*/ 1465296 h 2966825"/>
                        <a:gd name="connsiteX6" fmla="*/ 8165930 w 8166764"/>
                        <a:gd name="connsiteY6" fmla="*/ 7337 h 2966825"/>
                        <a:gd name="connsiteX0" fmla="*/ 8168119 w 8168953"/>
                        <a:gd name="connsiteY0" fmla="*/ 7337 h 2966682"/>
                        <a:gd name="connsiteX1" fmla="*/ 8168953 w 8168953"/>
                        <a:gd name="connsiteY1" fmla="*/ 1636654 h 2966682"/>
                        <a:gd name="connsiteX2" fmla="*/ 4129554 w 8168953"/>
                        <a:gd name="connsiteY2" fmla="*/ 2965904 h 2966682"/>
                        <a:gd name="connsiteX3" fmla="*/ 0 w 8168953"/>
                        <a:gd name="connsiteY3" fmla="*/ 1527651 h 2966682"/>
                        <a:gd name="connsiteX4" fmla="*/ 2721 w 8168953"/>
                        <a:gd name="connsiteY4" fmla="*/ 0 h 2966682"/>
                        <a:gd name="connsiteX5" fmla="*/ 4074472 w 8168953"/>
                        <a:gd name="connsiteY5" fmla="*/ 1465296 h 2966682"/>
                        <a:gd name="connsiteX6" fmla="*/ 8168119 w 8168953"/>
                        <a:gd name="connsiteY6" fmla="*/ 7337 h 2966682"/>
                        <a:gd name="connsiteX0" fmla="*/ 8168119 w 8168953"/>
                        <a:gd name="connsiteY0" fmla="*/ 7337 h 3100377"/>
                        <a:gd name="connsiteX1" fmla="*/ 8168953 w 8168953"/>
                        <a:gd name="connsiteY1" fmla="*/ 1636654 h 3100377"/>
                        <a:gd name="connsiteX2" fmla="*/ 4118520 w 8168953"/>
                        <a:gd name="connsiteY2" fmla="*/ 3099826 h 3100377"/>
                        <a:gd name="connsiteX3" fmla="*/ 0 w 8168953"/>
                        <a:gd name="connsiteY3" fmla="*/ 1527651 h 3100377"/>
                        <a:gd name="connsiteX4" fmla="*/ 2721 w 8168953"/>
                        <a:gd name="connsiteY4" fmla="*/ 0 h 3100377"/>
                        <a:gd name="connsiteX5" fmla="*/ 4074472 w 8168953"/>
                        <a:gd name="connsiteY5" fmla="*/ 1465296 h 3100377"/>
                        <a:gd name="connsiteX6" fmla="*/ 8168119 w 8168953"/>
                        <a:gd name="connsiteY6" fmla="*/ 7337 h 3100377"/>
                        <a:gd name="connsiteX0" fmla="*/ 8168119 w 8168953"/>
                        <a:gd name="connsiteY0" fmla="*/ 7337 h 3100429"/>
                        <a:gd name="connsiteX1" fmla="*/ 8168953 w 8168953"/>
                        <a:gd name="connsiteY1" fmla="*/ 1636654 h 3100429"/>
                        <a:gd name="connsiteX2" fmla="*/ 4118520 w 8168953"/>
                        <a:gd name="connsiteY2" fmla="*/ 3099826 h 3100429"/>
                        <a:gd name="connsiteX3" fmla="*/ 0 w 8168953"/>
                        <a:gd name="connsiteY3" fmla="*/ 1527651 h 3100429"/>
                        <a:gd name="connsiteX4" fmla="*/ 2721 w 8168953"/>
                        <a:gd name="connsiteY4" fmla="*/ 0 h 3100429"/>
                        <a:gd name="connsiteX5" fmla="*/ 4074472 w 8168953"/>
                        <a:gd name="connsiteY5" fmla="*/ 1465296 h 3100429"/>
                        <a:gd name="connsiteX6" fmla="*/ 8168119 w 8168953"/>
                        <a:gd name="connsiteY6" fmla="*/ 7337 h 3100429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72202 w 8166683"/>
                        <a:gd name="connsiteY5" fmla="*/ 1465296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  <a:gd name="connsiteX0" fmla="*/ 8165849 w 8166683"/>
                        <a:gd name="connsiteY0" fmla="*/ 7337 h 3099826"/>
                        <a:gd name="connsiteX1" fmla="*/ 8166683 w 8166683"/>
                        <a:gd name="connsiteY1" fmla="*/ 1636654 h 3099826"/>
                        <a:gd name="connsiteX2" fmla="*/ 4116250 w 8166683"/>
                        <a:gd name="connsiteY2" fmla="*/ 3099826 h 3099826"/>
                        <a:gd name="connsiteX3" fmla="*/ 8764 w 8166683"/>
                        <a:gd name="connsiteY3" fmla="*/ 1634789 h 3099826"/>
                        <a:gd name="connsiteX4" fmla="*/ 451 w 8166683"/>
                        <a:gd name="connsiteY4" fmla="*/ 0 h 3099826"/>
                        <a:gd name="connsiteX5" fmla="*/ 4061168 w 8166683"/>
                        <a:gd name="connsiteY5" fmla="*/ 1438511 h 3099826"/>
                        <a:gd name="connsiteX6" fmla="*/ 8165849 w 8166683"/>
                        <a:gd name="connsiteY6" fmla="*/ 7337 h 30998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166683" h="3099826">
                          <a:moveTo>
                            <a:pt x="8165849" y="7337"/>
                          </a:moveTo>
                          <a:lnTo>
                            <a:pt x="8166683" y="1636654"/>
                          </a:lnTo>
                          <a:cubicBezTo>
                            <a:pt x="7917761" y="2728489"/>
                            <a:pt x="5475903" y="3100137"/>
                            <a:pt x="4116250" y="3099826"/>
                          </a:cubicBezTo>
                          <a:cubicBezTo>
                            <a:pt x="2756597" y="3099515"/>
                            <a:pt x="245424" y="2744647"/>
                            <a:pt x="8764" y="1634789"/>
                          </a:cubicBezTo>
                          <a:cubicBezTo>
                            <a:pt x="11928" y="1215900"/>
                            <a:pt x="-2713" y="418889"/>
                            <a:pt x="451" y="0"/>
                          </a:cubicBezTo>
                          <a:cubicBezTo>
                            <a:pt x="385485" y="953840"/>
                            <a:pt x="2700268" y="1437288"/>
                            <a:pt x="4061168" y="1438511"/>
                          </a:cubicBezTo>
                          <a:cubicBezTo>
                            <a:pt x="5422068" y="1439734"/>
                            <a:pt x="7793228" y="1089449"/>
                            <a:pt x="8165849" y="7337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8C2C9"/>
                        </a:gs>
                        <a:gs pos="21000">
                          <a:schemeClr val="bg1"/>
                        </a:gs>
                        <a:gs pos="60000">
                          <a:srgbClr val="D6DCE0"/>
                        </a:gs>
                        <a:gs pos="100000">
                          <a:srgbClr val="B8C2C9"/>
                        </a:gs>
                      </a:gsLst>
                      <a:lin ang="0" scaled="0"/>
                    </a:gra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 </a:t>
                      </a:r>
                    </a:p>
                  </p:txBody>
                </p:sp>
                <p:sp>
                  <p:nvSpPr>
                    <p:cNvPr id="511" name="Oval 510">
                      <a:extLst>
                        <a:ext uri="{FF2B5EF4-FFF2-40B4-BE49-F238E27FC236}">
                          <a16:creationId xmlns:a16="http://schemas.microsoft.com/office/drawing/2014/main" id="{91E4C545-CC3F-C24B-8339-B5045FB751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29" y="2774731"/>
                      <a:ext cx="1480163" cy="579140"/>
                    </a:xfrm>
                    <a:prstGeom prst="ellipse">
                      <a:avLst/>
                    </a:prstGeom>
                    <a:solidFill>
                      <a:srgbClr val="B8C2C9"/>
                    </a:solidFill>
                    <a:ln w="6350">
                      <a:solidFill>
                        <a:srgbClr val="E4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</a:t>
                      </a: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28A3E9EF-0314-E244-BB9D-29F966A6BB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13663" y="2848339"/>
                      <a:ext cx="1042107" cy="425543"/>
                      <a:chOff x="7786941" y="2884917"/>
                      <a:chExt cx="897649" cy="353919"/>
                    </a:xfrm>
                  </p:grpSpPr>
                  <p:sp>
                    <p:nvSpPr>
                      <p:cNvPr id="513" name="Freeform 512">
                        <a:extLst>
                          <a:ext uri="{FF2B5EF4-FFF2-40B4-BE49-F238E27FC236}">
                            <a16:creationId xmlns:a16="http://schemas.microsoft.com/office/drawing/2014/main" id="{F33744E2-2C8F-664D-8A15-5A1A58CED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11770" y="2884917"/>
                        <a:ext cx="849158" cy="198115"/>
                      </a:xfrm>
                      <a:custGeom>
                        <a:avLst/>
                        <a:gdLst>
                          <a:gd name="connsiteX0" fmla="*/ 3725333 w 4588933"/>
                          <a:gd name="connsiteY0" fmla="*/ 0 h 1049866"/>
                          <a:gd name="connsiteX1" fmla="*/ 4588933 w 4588933"/>
                          <a:gd name="connsiteY1" fmla="*/ 270933 h 1049866"/>
                          <a:gd name="connsiteX2" fmla="*/ 3962400 w 4588933"/>
                          <a:gd name="connsiteY2" fmla="*/ 541866 h 1049866"/>
                          <a:gd name="connsiteX3" fmla="*/ 3742267 w 4588933"/>
                          <a:gd name="connsiteY3" fmla="*/ 457200 h 1049866"/>
                          <a:gd name="connsiteX4" fmla="*/ 2269067 w 4588933"/>
                          <a:gd name="connsiteY4" fmla="*/ 1049866 h 1049866"/>
                          <a:gd name="connsiteX5" fmla="*/ 880533 w 4588933"/>
                          <a:gd name="connsiteY5" fmla="*/ 457200 h 1049866"/>
                          <a:gd name="connsiteX6" fmla="*/ 592667 w 4588933"/>
                          <a:gd name="connsiteY6" fmla="*/ 541866 h 1049866"/>
                          <a:gd name="connsiteX7" fmla="*/ 0 w 4588933"/>
                          <a:gd name="connsiteY7" fmla="*/ 254000 h 1049866"/>
                          <a:gd name="connsiteX8" fmla="*/ 880533 w 4588933"/>
                          <a:gd name="connsiteY8" fmla="*/ 16933 h 1049866"/>
                          <a:gd name="connsiteX9" fmla="*/ 2302933 w 4588933"/>
                          <a:gd name="connsiteY9" fmla="*/ 626533 h 1049866"/>
                          <a:gd name="connsiteX10" fmla="*/ 3725333 w 4588933"/>
                          <a:gd name="connsiteY10" fmla="*/ 0 h 1049866"/>
                          <a:gd name="connsiteX0" fmla="*/ 3725333 w 4641485"/>
                          <a:gd name="connsiteY0" fmla="*/ 0 h 1049866"/>
                          <a:gd name="connsiteX1" fmla="*/ 4641485 w 4641485"/>
                          <a:gd name="connsiteY1" fmla="*/ 239402 h 1049866"/>
                          <a:gd name="connsiteX2" fmla="*/ 3962400 w 4641485"/>
                          <a:gd name="connsiteY2" fmla="*/ 541866 h 1049866"/>
                          <a:gd name="connsiteX3" fmla="*/ 3742267 w 4641485"/>
                          <a:gd name="connsiteY3" fmla="*/ 457200 h 1049866"/>
                          <a:gd name="connsiteX4" fmla="*/ 2269067 w 4641485"/>
                          <a:gd name="connsiteY4" fmla="*/ 1049866 h 1049866"/>
                          <a:gd name="connsiteX5" fmla="*/ 880533 w 4641485"/>
                          <a:gd name="connsiteY5" fmla="*/ 457200 h 1049866"/>
                          <a:gd name="connsiteX6" fmla="*/ 592667 w 4641485"/>
                          <a:gd name="connsiteY6" fmla="*/ 541866 h 1049866"/>
                          <a:gd name="connsiteX7" fmla="*/ 0 w 4641485"/>
                          <a:gd name="connsiteY7" fmla="*/ 254000 h 1049866"/>
                          <a:gd name="connsiteX8" fmla="*/ 880533 w 4641485"/>
                          <a:gd name="connsiteY8" fmla="*/ 16933 h 1049866"/>
                          <a:gd name="connsiteX9" fmla="*/ 2302933 w 4641485"/>
                          <a:gd name="connsiteY9" fmla="*/ 626533 h 1049866"/>
                          <a:gd name="connsiteX10" fmla="*/ 3725333 w 4641485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73798 w 4673016"/>
                          <a:gd name="connsiteY3" fmla="*/ 45720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84308 w 4673016"/>
                          <a:gd name="connsiteY3" fmla="*/ 404648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34464 w 4673016"/>
                          <a:gd name="connsiteY9" fmla="*/ 62653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32979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794818 w 4673016"/>
                          <a:gd name="connsiteY3" fmla="*/ 436179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  <a:gd name="connsiteX0" fmla="*/ 3756864 w 4673016"/>
                          <a:gd name="connsiteY0" fmla="*/ 0 h 1049866"/>
                          <a:gd name="connsiteX1" fmla="*/ 4673016 w 4673016"/>
                          <a:gd name="connsiteY1" fmla="*/ 239402 h 1049866"/>
                          <a:gd name="connsiteX2" fmla="*/ 3993931 w 4673016"/>
                          <a:gd name="connsiteY2" fmla="*/ 541866 h 1049866"/>
                          <a:gd name="connsiteX3" fmla="*/ 3815839 w 4673016"/>
                          <a:gd name="connsiteY3" fmla="*/ 467710 h 1049866"/>
                          <a:gd name="connsiteX4" fmla="*/ 2300598 w 4673016"/>
                          <a:gd name="connsiteY4" fmla="*/ 1049866 h 1049866"/>
                          <a:gd name="connsiteX5" fmla="*/ 912064 w 4673016"/>
                          <a:gd name="connsiteY5" fmla="*/ 457200 h 1049866"/>
                          <a:gd name="connsiteX6" fmla="*/ 624198 w 4673016"/>
                          <a:gd name="connsiteY6" fmla="*/ 541866 h 1049866"/>
                          <a:gd name="connsiteX7" fmla="*/ 0 w 4673016"/>
                          <a:gd name="connsiteY7" fmla="*/ 275021 h 1049866"/>
                          <a:gd name="connsiteX8" fmla="*/ 912064 w 4673016"/>
                          <a:gd name="connsiteY8" fmla="*/ 16933 h 1049866"/>
                          <a:gd name="connsiteX9" fmla="*/ 2323954 w 4673016"/>
                          <a:gd name="connsiteY9" fmla="*/ 616023 h 1049866"/>
                          <a:gd name="connsiteX10" fmla="*/ 3756864 w 4673016"/>
                          <a:gd name="connsiteY10" fmla="*/ 0 h 10498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4673016" h="1049866">
                            <a:moveTo>
                              <a:pt x="3756864" y="0"/>
                            </a:moveTo>
                            <a:lnTo>
                              <a:pt x="4673016" y="239402"/>
                            </a:lnTo>
                            <a:lnTo>
                              <a:pt x="3993931" y="541866"/>
                            </a:lnTo>
                            <a:lnTo>
                              <a:pt x="3815839" y="467710"/>
                            </a:lnTo>
                            <a:lnTo>
                              <a:pt x="2300598" y="1049866"/>
                            </a:lnTo>
                            <a:lnTo>
                              <a:pt x="912064" y="457200"/>
                            </a:lnTo>
                            <a:lnTo>
                              <a:pt x="624198" y="541866"/>
                            </a:lnTo>
                            <a:lnTo>
                              <a:pt x="0" y="275021"/>
                            </a:lnTo>
                            <a:lnTo>
                              <a:pt x="912064" y="16933"/>
                            </a:lnTo>
                            <a:lnTo>
                              <a:pt x="2323954" y="616023"/>
                            </a:lnTo>
                            <a:lnTo>
                              <a:pt x="3756864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4" name="Freeform 513">
                        <a:extLst>
                          <a:ext uri="{FF2B5EF4-FFF2-40B4-BE49-F238E27FC236}">
                            <a16:creationId xmlns:a16="http://schemas.microsoft.com/office/drawing/2014/main" id="{B120A3AD-A34F-244F-A4DD-D84298C772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67548" y="3054383"/>
                        <a:ext cx="317042" cy="170569"/>
                      </a:xfrm>
                      <a:custGeom>
                        <a:avLst/>
                        <a:gdLst>
                          <a:gd name="connsiteX0" fmla="*/ 21021 w 1744718"/>
                          <a:gd name="connsiteY0" fmla="*/ 0 h 903890"/>
                          <a:gd name="connsiteX1" fmla="*/ 1744718 w 1744718"/>
                          <a:gd name="connsiteY1" fmla="*/ 693683 h 903890"/>
                          <a:gd name="connsiteX2" fmla="*/ 1145628 w 1744718"/>
                          <a:gd name="connsiteY2" fmla="*/ 903890 h 903890"/>
                          <a:gd name="connsiteX3" fmla="*/ 0 w 1744718"/>
                          <a:gd name="connsiteY3" fmla="*/ 451945 h 903890"/>
                          <a:gd name="connsiteX4" fmla="*/ 21021 w 1744718"/>
                          <a:gd name="connsiteY4" fmla="*/ 0 h 9038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44718" h="903890">
                            <a:moveTo>
                              <a:pt x="21021" y="0"/>
                            </a:moveTo>
                            <a:lnTo>
                              <a:pt x="1744718" y="693683"/>
                            </a:lnTo>
                            <a:lnTo>
                              <a:pt x="1145628" y="903890"/>
                            </a:lnTo>
                            <a:lnTo>
                              <a:pt x="0" y="451945"/>
                            </a:lnTo>
                            <a:lnTo>
                              <a:pt x="21021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5" name="Freeform 514">
                        <a:extLst>
                          <a:ext uri="{FF2B5EF4-FFF2-40B4-BE49-F238E27FC236}">
                            <a16:creationId xmlns:a16="http://schemas.microsoft.com/office/drawing/2014/main" id="{F5851AC2-246D-2448-BE57-5FA08C6263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6941" y="3054383"/>
                        <a:ext cx="311312" cy="168585"/>
                      </a:xfrm>
                      <a:custGeom>
                        <a:avLst/>
                        <a:gdLst>
                          <a:gd name="connsiteX0" fmla="*/ 1702676 w 1713187"/>
                          <a:gd name="connsiteY0" fmla="*/ 0 h 893380"/>
                          <a:gd name="connsiteX1" fmla="*/ 1713187 w 1713187"/>
                          <a:gd name="connsiteY1" fmla="*/ 472966 h 893380"/>
                          <a:gd name="connsiteX2" fmla="*/ 578069 w 1713187"/>
                          <a:gd name="connsiteY2" fmla="*/ 893380 h 893380"/>
                          <a:gd name="connsiteX3" fmla="*/ 0 w 1713187"/>
                          <a:gd name="connsiteY3" fmla="*/ 693683 h 893380"/>
                          <a:gd name="connsiteX4" fmla="*/ 1702676 w 1713187"/>
                          <a:gd name="connsiteY4" fmla="*/ 0 h 893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13187" h="893380">
                            <a:moveTo>
                              <a:pt x="1702676" y="0"/>
                            </a:moveTo>
                            <a:lnTo>
                              <a:pt x="1713187" y="472966"/>
                            </a:lnTo>
                            <a:lnTo>
                              <a:pt x="578069" y="893380"/>
                            </a:lnTo>
                            <a:lnTo>
                              <a:pt x="0" y="693683"/>
                            </a:lnTo>
                            <a:lnTo>
                              <a:pt x="1702676" y="0"/>
                            </a:lnTo>
                            <a:close/>
                          </a:path>
                        </a:pathLst>
                      </a:custGeom>
                      <a:solidFill>
                        <a:srgbClr val="C00000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6" name="Freeform 515">
                        <a:extLst>
                          <a:ext uri="{FF2B5EF4-FFF2-40B4-BE49-F238E27FC236}">
                            <a16:creationId xmlns:a16="http://schemas.microsoft.com/office/drawing/2014/main" id="{313AD300-51C8-EC46-A5B0-83D840C0D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95013" y="2971083"/>
                        <a:ext cx="676892" cy="267753"/>
                      </a:xfrm>
                      <a:custGeom>
                        <a:avLst/>
                        <a:gdLst>
                          <a:gd name="connsiteX0" fmla="*/ 599089 w 4162096"/>
                          <a:gd name="connsiteY0" fmla="*/ 273269 h 1618593"/>
                          <a:gd name="connsiteX1" fmla="*/ 882869 w 4162096"/>
                          <a:gd name="connsiteY1" fmla="*/ 199697 h 1618593"/>
                          <a:gd name="connsiteX2" fmla="*/ 2312276 w 4162096"/>
                          <a:gd name="connsiteY2" fmla="*/ 798786 h 1618593"/>
                          <a:gd name="connsiteX3" fmla="*/ 3794234 w 4162096"/>
                          <a:gd name="connsiteY3" fmla="*/ 199697 h 1618593"/>
                          <a:gd name="connsiteX4" fmla="*/ 4014951 w 4162096"/>
                          <a:gd name="connsiteY4" fmla="*/ 273269 h 1618593"/>
                          <a:gd name="connsiteX5" fmla="*/ 3058510 w 4162096"/>
                          <a:gd name="connsiteY5" fmla="*/ 641131 h 1618593"/>
                          <a:gd name="connsiteX6" fmla="*/ 3026979 w 4162096"/>
                          <a:gd name="connsiteY6" fmla="*/ 1114097 h 1618593"/>
                          <a:gd name="connsiteX7" fmla="*/ 4162096 w 4162096"/>
                          <a:gd name="connsiteY7" fmla="*/ 1545021 h 1618593"/>
                          <a:gd name="connsiteX8" fmla="*/ 3878317 w 4162096"/>
                          <a:gd name="connsiteY8" fmla="*/ 1608083 h 1618593"/>
                          <a:gd name="connsiteX9" fmla="*/ 2301765 w 4162096"/>
                          <a:gd name="connsiteY9" fmla="*/ 945931 h 1618593"/>
                          <a:gd name="connsiteX10" fmla="*/ 693682 w 4162096"/>
                          <a:gd name="connsiteY10" fmla="*/ 1618593 h 1618593"/>
                          <a:gd name="connsiteX11" fmla="*/ 430924 w 4162096"/>
                          <a:gd name="connsiteY11" fmla="*/ 1524000 h 1618593"/>
                          <a:gd name="connsiteX12" fmla="*/ 1576551 w 4162096"/>
                          <a:gd name="connsiteY12" fmla="*/ 1082566 h 1618593"/>
                          <a:gd name="connsiteX13" fmla="*/ 1545020 w 4162096"/>
                          <a:gd name="connsiteY13" fmla="*/ 609600 h 1618593"/>
                          <a:gd name="connsiteX14" fmla="*/ 0 w 4162096"/>
                          <a:gd name="connsiteY14" fmla="*/ 0 h 1618593"/>
                          <a:gd name="connsiteX15" fmla="*/ 872358 w 4162096"/>
                          <a:gd name="connsiteY15" fmla="*/ 210207 h 1618593"/>
                          <a:gd name="connsiteX16" fmla="*/ 872358 w 4162096"/>
                          <a:gd name="connsiteY16" fmla="*/ 210207 h 1618593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15" fmla="*/ 441434 w 3731172"/>
                          <a:gd name="connsiteY15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441434 w 3731172"/>
                          <a:gd name="connsiteY14" fmla="*/ 10510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357351 w 3731172"/>
                          <a:gd name="connsiteY14" fmla="*/ 115613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0990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47144 w 3731172"/>
                          <a:gd name="connsiteY14" fmla="*/ 6306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14096 w 3731172"/>
                          <a:gd name="connsiteY13" fmla="*/ 420413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56137 w 3731172"/>
                          <a:gd name="connsiteY13" fmla="*/ 441434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882869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68165 w 3731172"/>
                          <a:gd name="connsiteY0" fmla="*/ 73572 h 1418896"/>
                          <a:gd name="connsiteX1" fmla="*/ 451945 w 3731172"/>
                          <a:gd name="connsiteY1" fmla="*/ 0 h 1418896"/>
                          <a:gd name="connsiteX2" fmla="*/ 1881352 w 3731172"/>
                          <a:gd name="connsiteY2" fmla="*/ 599089 h 1418896"/>
                          <a:gd name="connsiteX3" fmla="*/ 3363310 w 3731172"/>
                          <a:gd name="connsiteY3" fmla="*/ 0 h 1418896"/>
                          <a:gd name="connsiteX4" fmla="*/ 3584027 w 3731172"/>
                          <a:gd name="connsiteY4" fmla="*/ 73572 h 1418896"/>
                          <a:gd name="connsiteX5" fmla="*/ 2627586 w 3731172"/>
                          <a:gd name="connsiteY5" fmla="*/ 441434 h 1418896"/>
                          <a:gd name="connsiteX6" fmla="*/ 2596055 w 3731172"/>
                          <a:gd name="connsiteY6" fmla="*/ 914400 h 1418896"/>
                          <a:gd name="connsiteX7" fmla="*/ 3731172 w 3731172"/>
                          <a:gd name="connsiteY7" fmla="*/ 1345324 h 1418896"/>
                          <a:gd name="connsiteX8" fmla="*/ 3447393 w 3731172"/>
                          <a:gd name="connsiteY8" fmla="*/ 1408386 h 1418896"/>
                          <a:gd name="connsiteX9" fmla="*/ 1870841 w 3731172"/>
                          <a:gd name="connsiteY9" fmla="*/ 746234 h 1418896"/>
                          <a:gd name="connsiteX10" fmla="*/ 262758 w 3731172"/>
                          <a:gd name="connsiteY10" fmla="*/ 1418896 h 1418896"/>
                          <a:gd name="connsiteX11" fmla="*/ 0 w 3731172"/>
                          <a:gd name="connsiteY11" fmla="*/ 1324303 h 1418896"/>
                          <a:gd name="connsiteX12" fmla="*/ 1145627 w 3731172"/>
                          <a:gd name="connsiteY12" fmla="*/ 903890 h 1418896"/>
                          <a:gd name="connsiteX13" fmla="*/ 1145626 w 3731172"/>
                          <a:gd name="connsiteY13" fmla="*/ 451945 h 1418896"/>
                          <a:gd name="connsiteX14" fmla="*/ 189185 w 3731172"/>
                          <a:gd name="connsiteY14" fmla="*/ 84081 h 1418896"/>
                          <a:gd name="connsiteX15" fmla="*/ 168165 w 3731172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575034 w 3710151"/>
                          <a:gd name="connsiteY6" fmla="*/ 91440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06565 w 3710151"/>
                          <a:gd name="connsiteY6" fmla="*/ 924910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06565 w 3710151"/>
                          <a:gd name="connsiteY5" fmla="*/ 441434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5151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60331 w 3710151"/>
                          <a:gd name="connsiteY2" fmla="*/ 599089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124605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12460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47144 w 3710151"/>
                          <a:gd name="connsiteY0" fmla="*/ 73572 h 1418896"/>
                          <a:gd name="connsiteX1" fmla="*/ 430924 w 3710151"/>
                          <a:gd name="connsiteY1" fmla="*/ 0 h 1418896"/>
                          <a:gd name="connsiteX2" fmla="*/ 1838028 w 3710151"/>
                          <a:gd name="connsiteY2" fmla="*/ 591655 h 1418896"/>
                          <a:gd name="connsiteX3" fmla="*/ 3342289 w 3710151"/>
                          <a:gd name="connsiteY3" fmla="*/ 0 h 1418896"/>
                          <a:gd name="connsiteX4" fmla="*/ 3563006 w 3710151"/>
                          <a:gd name="connsiteY4" fmla="*/ 73572 h 1418896"/>
                          <a:gd name="connsiteX5" fmla="*/ 2617717 w 3710151"/>
                          <a:gd name="connsiteY5" fmla="*/ 448868 h 1418896"/>
                          <a:gd name="connsiteX6" fmla="*/ 2610282 w 3710151"/>
                          <a:gd name="connsiteY6" fmla="*/ 902607 h 1418896"/>
                          <a:gd name="connsiteX7" fmla="*/ 3710151 w 3710151"/>
                          <a:gd name="connsiteY7" fmla="*/ 1345324 h 1418896"/>
                          <a:gd name="connsiteX8" fmla="*/ 3426372 w 3710151"/>
                          <a:gd name="connsiteY8" fmla="*/ 1408386 h 1418896"/>
                          <a:gd name="connsiteX9" fmla="*/ 1849820 w 3710151"/>
                          <a:gd name="connsiteY9" fmla="*/ 746234 h 1418896"/>
                          <a:gd name="connsiteX10" fmla="*/ 241737 w 3710151"/>
                          <a:gd name="connsiteY10" fmla="*/ 1418896 h 1418896"/>
                          <a:gd name="connsiteX11" fmla="*/ 0 w 3710151"/>
                          <a:gd name="connsiteY11" fmla="*/ 1334814 h 1418896"/>
                          <a:gd name="connsiteX12" fmla="*/ 1098586 w 3710151"/>
                          <a:gd name="connsiteY12" fmla="*/ 903890 h 1418896"/>
                          <a:gd name="connsiteX13" fmla="*/ 1087434 w 3710151"/>
                          <a:gd name="connsiteY13" fmla="*/ 451945 h 1418896"/>
                          <a:gd name="connsiteX14" fmla="*/ 168164 w 3710151"/>
                          <a:gd name="connsiteY14" fmla="*/ 84081 h 1418896"/>
                          <a:gd name="connsiteX15" fmla="*/ 147144 w 3710151"/>
                          <a:gd name="connsiteY15" fmla="*/ 73572 h 1418896"/>
                          <a:gd name="connsiteX0" fmla="*/ 162012 w 3725019"/>
                          <a:gd name="connsiteY0" fmla="*/ 73572 h 1418896"/>
                          <a:gd name="connsiteX1" fmla="*/ 445792 w 3725019"/>
                          <a:gd name="connsiteY1" fmla="*/ 0 h 1418896"/>
                          <a:gd name="connsiteX2" fmla="*/ 1852896 w 3725019"/>
                          <a:gd name="connsiteY2" fmla="*/ 591655 h 1418896"/>
                          <a:gd name="connsiteX3" fmla="*/ 3357157 w 3725019"/>
                          <a:gd name="connsiteY3" fmla="*/ 0 h 1418896"/>
                          <a:gd name="connsiteX4" fmla="*/ 3577874 w 3725019"/>
                          <a:gd name="connsiteY4" fmla="*/ 73572 h 1418896"/>
                          <a:gd name="connsiteX5" fmla="*/ 2632585 w 3725019"/>
                          <a:gd name="connsiteY5" fmla="*/ 448868 h 1418896"/>
                          <a:gd name="connsiteX6" fmla="*/ 2625150 w 3725019"/>
                          <a:gd name="connsiteY6" fmla="*/ 902607 h 1418896"/>
                          <a:gd name="connsiteX7" fmla="*/ 3725019 w 3725019"/>
                          <a:gd name="connsiteY7" fmla="*/ 1345324 h 1418896"/>
                          <a:gd name="connsiteX8" fmla="*/ 3441240 w 3725019"/>
                          <a:gd name="connsiteY8" fmla="*/ 1408386 h 1418896"/>
                          <a:gd name="connsiteX9" fmla="*/ 1864688 w 3725019"/>
                          <a:gd name="connsiteY9" fmla="*/ 746234 h 1418896"/>
                          <a:gd name="connsiteX10" fmla="*/ 256605 w 3725019"/>
                          <a:gd name="connsiteY10" fmla="*/ 1418896 h 1418896"/>
                          <a:gd name="connsiteX11" fmla="*/ 0 w 3725019"/>
                          <a:gd name="connsiteY11" fmla="*/ 1331097 h 1418896"/>
                          <a:gd name="connsiteX12" fmla="*/ 1113454 w 3725019"/>
                          <a:gd name="connsiteY12" fmla="*/ 903890 h 1418896"/>
                          <a:gd name="connsiteX13" fmla="*/ 1102302 w 3725019"/>
                          <a:gd name="connsiteY13" fmla="*/ 451945 h 1418896"/>
                          <a:gd name="connsiteX14" fmla="*/ 183032 w 3725019"/>
                          <a:gd name="connsiteY14" fmla="*/ 84081 h 1418896"/>
                          <a:gd name="connsiteX15" fmla="*/ 162012 w 3725019"/>
                          <a:gd name="connsiteY15" fmla="*/ 73572 h 14188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3725019" h="1418896">
                            <a:moveTo>
                              <a:pt x="162012" y="73572"/>
                            </a:moveTo>
                            <a:lnTo>
                              <a:pt x="445792" y="0"/>
                            </a:lnTo>
                            <a:lnTo>
                              <a:pt x="1852896" y="591655"/>
                            </a:lnTo>
                            <a:lnTo>
                              <a:pt x="3357157" y="0"/>
                            </a:lnTo>
                            <a:lnTo>
                              <a:pt x="3577874" y="73572"/>
                            </a:lnTo>
                            <a:lnTo>
                              <a:pt x="2632585" y="448868"/>
                            </a:lnTo>
                            <a:lnTo>
                              <a:pt x="2625150" y="902607"/>
                            </a:lnTo>
                            <a:lnTo>
                              <a:pt x="3725019" y="1345324"/>
                            </a:lnTo>
                            <a:lnTo>
                              <a:pt x="3441240" y="1408386"/>
                            </a:lnTo>
                            <a:lnTo>
                              <a:pt x="1864688" y="746234"/>
                            </a:lnTo>
                            <a:lnTo>
                              <a:pt x="256605" y="1418896"/>
                            </a:lnTo>
                            <a:lnTo>
                              <a:pt x="0" y="1331097"/>
                            </a:lnTo>
                            <a:lnTo>
                              <a:pt x="1113454" y="903890"/>
                            </a:lnTo>
                            <a:cubicBezTo>
                              <a:pt x="1113454" y="760249"/>
                              <a:pt x="1102302" y="595586"/>
                              <a:pt x="1102302" y="451945"/>
                            </a:cubicBezTo>
                            <a:lnTo>
                              <a:pt x="183032" y="84081"/>
                            </a:lnTo>
                            <a:cubicBezTo>
                              <a:pt x="26317" y="21019"/>
                              <a:pt x="169019" y="77075"/>
                              <a:pt x="162012" y="73572"/>
                            </a:cubicBezTo>
                            <a:close/>
                          </a:path>
                        </a:pathLst>
                      </a:custGeom>
                      <a:solidFill>
                        <a:srgbClr val="FFB3D3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7A5F8-6A67-F94C-8EEA-6348C9FB101E}"/>
                </a:ext>
              </a:extLst>
            </p:cNvPr>
            <p:cNvGrpSpPr/>
            <p:nvPr/>
          </p:nvGrpSpPr>
          <p:grpSpPr>
            <a:xfrm>
              <a:off x="4282206" y="4335896"/>
              <a:ext cx="1830222" cy="967204"/>
              <a:chOff x="3670217" y="2254595"/>
              <a:chExt cx="1830222" cy="967204"/>
            </a:xfrm>
          </p:grpSpPr>
          <p:sp>
            <p:nvSpPr>
              <p:cNvPr id="193" name="Text Box 92">
                <a:extLst>
                  <a:ext uri="{FF2B5EF4-FFF2-40B4-BE49-F238E27FC236}">
                    <a16:creationId xmlns:a16="http://schemas.microsoft.com/office/drawing/2014/main" id="{110A739D-9FA4-5C47-9104-5929CA817F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194" name="Text Box 108">
                <a:extLst>
                  <a:ext uri="{FF2B5EF4-FFF2-40B4-BE49-F238E27FC236}">
                    <a16:creationId xmlns:a16="http://schemas.microsoft.com/office/drawing/2014/main" id="{D710AC33-80F8-0849-B632-29F5506A7A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195" name="Line 141">
                <a:extLst>
                  <a:ext uri="{FF2B5EF4-FFF2-40B4-BE49-F238E27FC236}">
                    <a16:creationId xmlns:a16="http://schemas.microsoft.com/office/drawing/2014/main" id="{9A1C543F-3CDB-554A-BF74-D3706C6A8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Text Box 143">
                <a:extLst>
                  <a:ext uri="{FF2B5EF4-FFF2-40B4-BE49-F238E27FC236}">
                    <a16:creationId xmlns:a16="http://schemas.microsoft.com/office/drawing/2014/main" id="{41501492-C9AF-D446-A361-BE77117F4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197" name="Text Box 144">
                <a:extLst>
                  <a:ext uri="{FF2B5EF4-FFF2-40B4-BE49-F238E27FC236}">
                    <a16:creationId xmlns:a16="http://schemas.microsoft.com/office/drawing/2014/main" id="{402A1172-046E-434C-B078-59701766D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1290" y="2883245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C95A897-355A-434E-8FC1-AC906BACDFA2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F5D7D63D-A986-594D-B694-9FF0F91833F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03782CCC-03BC-1347-85AF-252A8230B48E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D0C68AB1-2CD1-EF47-9AC5-019E3F989517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10" name="Freeform 209">
                    <a:extLst>
                      <a:ext uri="{FF2B5EF4-FFF2-40B4-BE49-F238E27FC236}">
                        <a16:creationId xmlns:a16="http://schemas.microsoft.com/office/drawing/2014/main" id="{754B7C8E-ACD3-134F-A641-0F91DB79F62C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Freeform 210">
                    <a:extLst>
                      <a:ext uri="{FF2B5EF4-FFF2-40B4-BE49-F238E27FC236}">
                        <a16:creationId xmlns:a16="http://schemas.microsoft.com/office/drawing/2014/main" id="{589DAF1B-A291-514E-BCC4-CC91BB57E767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Freeform 211">
                    <a:extLst>
                      <a:ext uri="{FF2B5EF4-FFF2-40B4-BE49-F238E27FC236}">
                        <a16:creationId xmlns:a16="http://schemas.microsoft.com/office/drawing/2014/main" id="{73F904F0-F412-7046-AFD0-5002E429B421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3" name="Freeform 212">
                    <a:extLst>
                      <a:ext uri="{FF2B5EF4-FFF2-40B4-BE49-F238E27FC236}">
                        <a16:creationId xmlns:a16="http://schemas.microsoft.com/office/drawing/2014/main" id="{2CCAAB12-A1D8-6C47-878C-46C3E550321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4C090431-938E-B942-A193-8E47FD1AF9E2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00" name="Freeform 199">
                  <a:extLst>
                    <a:ext uri="{FF2B5EF4-FFF2-40B4-BE49-F238E27FC236}">
                      <a16:creationId xmlns:a16="http://schemas.microsoft.com/office/drawing/2014/main" id="{49C4F992-971D-C440-8D04-53AAC987516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62AF8A24-58CD-2145-A9F9-90CE2DC79A5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0A93BC7E-4BC1-2643-93F4-2AD46845796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A7323785-B63B-DE4E-A5EC-E9792BB5D5A0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4" name="Freeform 203">
                    <a:extLst>
                      <a:ext uri="{FF2B5EF4-FFF2-40B4-BE49-F238E27FC236}">
                        <a16:creationId xmlns:a16="http://schemas.microsoft.com/office/drawing/2014/main" id="{DEFF491D-45FE-0644-B21D-93F32323151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Freeform 204">
                    <a:extLst>
                      <a:ext uri="{FF2B5EF4-FFF2-40B4-BE49-F238E27FC236}">
                        <a16:creationId xmlns:a16="http://schemas.microsoft.com/office/drawing/2014/main" id="{D7229D85-BA96-1E47-BEF3-188394D687B3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6" name="Freeform 205">
                    <a:extLst>
                      <a:ext uri="{FF2B5EF4-FFF2-40B4-BE49-F238E27FC236}">
                        <a16:creationId xmlns:a16="http://schemas.microsoft.com/office/drawing/2014/main" id="{D328D7ED-E4C8-8145-91E9-1697D90D4089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E3C42B7A-98CB-6347-8B71-39B750B4AA71}"/>
                </a:ext>
              </a:extLst>
            </p:cNvPr>
            <p:cNvGrpSpPr/>
            <p:nvPr/>
          </p:nvGrpSpPr>
          <p:grpSpPr>
            <a:xfrm>
              <a:off x="8298305" y="4365816"/>
              <a:ext cx="1818668" cy="965617"/>
              <a:chOff x="3615607" y="2254595"/>
              <a:chExt cx="1818668" cy="965617"/>
            </a:xfrm>
          </p:grpSpPr>
          <p:sp>
            <p:nvSpPr>
              <p:cNvPr id="172" name="Text Box 92">
                <a:extLst>
                  <a:ext uri="{FF2B5EF4-FFF2-40B4-BE49-F238E27FC236}">
                    <a16:creationId xmlns:a16="http://schemas.microsoft.com/office/drawing/2014/main" id="{B011A2F8-9695-BA46-8CA9-E35BEA78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173" name="Text Box 108">
                <a:extLst>
                  <a:ext uri="{FF2B5EF4-FFF2-40B4-BE49-F238E27FC236}">
                    <a16:creationId xmlns:a16="http://schemas.microsoft.com/office/drawing/2014/main" id="{7163F02F-17ED-C44F-B86B-A1C3E5B30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174" name="Line 141">
                <a:extLst>
                  <a:ext uri="{FF2B5EF4-FFF2-40B4-BE49-F238E27FC236}">
                    <a16:creationId xmlns:a16="http://schemas.microsoft.com/office/drawing/2014/main" id="{CBB88C7C-78E5-2740-AA9E-D60B5912D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Text Box 143">
                <a:extLst>
                  <a:ext uri="{FF2B5EF4-FFF2-40B4-BE49-F238E27FC236}">
                    <a16:creationId xmlns:a16="http://schemas.microsoft.com/office/drawing/2014/main" id="{5C6BDB27-D839-A841-8038-49CB793C9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5607" y="2881658"/>
                <a:ext cx="8691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IPv6/</a:t>
                </a: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v4</a:t>
                </a:r>
              </a:p>
            </p:txBody>
          </p:sp>
          <p:sp>
            <p:nvSpPr>
              <p:cNvPr id="176" name="Text Box 144">
                <a:extLst>
                  <a:ext uri="{FF2B5EF4-FFF2-40B4-BE49-F238E27FC236}">
                    <a16:creationId xmlns:a16="http://schemas.microsoft.com/office/drawing/2014/main" id="{BFE1AB9B-2EAA-3646-A298-AB413E7A5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2EEEE9B2-CAF4-4840-9D9B-D6AF0E98345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7E69BC95-0251-D24F-AD6E-561389FC80AD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888D20B-9D89-4B4C-8E8F-1BB165CA61A6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C11A9864-04B0-C642-975B-2FFEB37EC0C9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9" name="Freeform 188">
                    <a:extLst>
                      <a:ext uri="{FF2B5EF4-FFF2-40B4-BE49-F238E27FC236}">
                        <a16:creationId xmlns:a16="http://schemas.microsoft.com/office/drawing/2014/main" id="{F815E172-DF3B-CB47-8E92-A80C6D3657A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189">
                    <a:extLst>
                      <a:ext uri="{FF2B5EF4-FFF2-40B4-BE49-F238E27FC236}">
                        <a16:creationId xmlns:a16="http://schemas.microsoft.com/office/drawing/2014/main" id="{5B86302E-E939-AD4E-AFF9-17636C78971E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Freeform 190">
                    <a:extLst>
                      <a:ext uri="{FF2B5EF4-FFF2-40B4-BE49-F238E27FC236}">
                        <a16:creationId xmlns:a16="http://schemas.microsoft.com/office/drawing/2014/main" id="{5C5917F1-E302-CE45-8D20-9819BFA83CF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eform 191">
                    <a:extLst>
                      <a:ext uri="{FF2B5EF4-FFF2-40B4-BE49-F238E27FC236}">
                        <a16:creationId xmlns:a16="http://schemas.microsoft.com/office/drawing/2014/main" id="{56545F24-94D8-7C4B-9573-CCC90CEF14C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5E0A2DE7-07A0-1247-98D1-3173BDB98A4B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10F4D360-E65F-D849-B554-1067764F2A19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6B447AA-3C49-F74C-844A-DB7E97A9C93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0EA85C4B-510C-5948-A859-A34940D950C8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82" name="Freeform 181">
                    <a:extLst>
                      <a:ext uri="{FF2B5EF4-FFF2-40B4-BE49-F238E27FC236}">
                        <a16:creationId xmlns:a16="http://schemas.microsoft.com/office/drawing/2014/main" id="{B3CC364E-1AC4-CB48-AA68-0F261278089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Freeform 182">
                    <a:extLst>
                      <a:ext uri="{FF2B5EF4-FFF2-40B4-BE49-F238E27FC236}">
                        <a16:creationId xmlns:a16="http://schemas.microsoft.com/office/drawing/2014/main" id="{B54FBD29-A743-664D-B298-216BFB6A0E3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Freeform 183">
                    <a:extLst>
                      <a:ext uri="{FF2B5EF4-FFF2-40B4-BE49-F238E27FC236}">
                        <a16:creationId xmlns:a16="http://schemas.microsoft.com/office/drawing/2014/main" id="{C611F43E-D76E-1C42-8DE4-D6081FCAEA80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Freeform 184">
                    <a:extLst>
                      <a:ext uri="{FF2B5EF4-FFF2-40B4-BE49-F238E27FC236}">
                        <a16:creationId xmlns:a16="http://schemas.microsoft.com/office/drawing/2014/main" id="{CAA4831E-FF15-F841-8C6E-C13EB5F99424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F40405-26DE-E04A-AD9E-09DB8BF9FDDC}"/>
                </a:ext>
              </a:extLst>
            </p:cNvPr>
            <p:cNvSpPr txBox="1"/>
            <p:nvPr/>
          </p:nvSpPr>
          <p:spPr>
            <a:xfrm>
              <a:off x="6655028" y="5568409"/>
              <a:ext cx="1282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IPv4 network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1" name="Text Box 75">
            <a:extLst>
              <a:ext uri="{FF2B5EF4-FFF2-40B4-BE49-F238E27FC236}">
                <a16:creationId xmlns:a16="http://schemas.microsoft.com/office/drawing/2014/main" id="{9575480C-065E-F445-B98F-75CCDE26D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network connecting two IPv6 routers</a:t>
            </a: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6ED368D-E910-AF4A-A7B9-EA73D840E65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0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1" grpId="0"/>
      <p:bldP spid="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 and encapsulation</a:t>
            </a: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74" y="1697883"/>
            <a:ext cx="27595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Ethernet connecting two IPv6 routers: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16739A-1258-BE4F-9C41-77F7DE9A3736}"/>
              </a:ext>
            </a:extLst>
          </p:cNvPr>
          <p:cNvGrpSpPr/>
          <p:nvPr/>
        </p:nvGrpSpPr>
        <p:grpSpPr>
          <a:xfrm>
            <a:off x="4274280" y="1626442"/>
            <a:ext cx="5834767" cy="995120"/>
            <a:chOff x="3663591" y="1108282"/>
            <a:chExt cx="5834767" cy="995120"/>
          </a:xfrm>
        </p:grpSpPr>
        <p:sp>
          <p:nvSpPr>
            <p:cNvPr id="167" name="Rectangle 67">
              <a:extLst>
                <a:ext uri="{FF2B5EF4-FFF2-40B4-BE49-F238E27FC236}">
                  <a16:creationId xmlns:a16="http://schemas.microsoft.com/office/drawing/2014/main" id="{09A35161-06D7-5F46-8581-CAD586A0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52" y="1616420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9" name="Text Box 244">
              <a:extLst>
                <a:ext uri="{FF2B5EF4-FFF2-40B4-BE49-F238E27FC236}">
                  <a16:creationId xmlns:a16="http://schemas.microsoft.com/office/drawing/2014/main" id="{8F946424-1CCF-1D48-9329-4BE5B2E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0234" y="1110007"/>
              <a:ext cx="2471780" cy="510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Ethernet connects two IPv6 routers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F2AFC9CA-57A7-2A4B-B2A8-73EE2B3D1201}"/>
                </a:ext>
              </a:extLst>
            </p:cNvPr>
            <p:cNvGrpSpPr/>
            <p:nvPr/>
          </p:nvGrpSpPr>
          <p:grpSpPr>
            <a:xfrm>
              <a:off x="3663591" y="1108282"/>
              <a:ext cx="1764058" cy="965200"/>
              <a:chOff x="3670217" y="2254595"/>
              <a:chExt cx="1764058" cy="965200"/>
            </a:xfrm>
          </p:grpSpPr>
          <p:sp>
            <p:nvSpPr>
              <p:cNvPr id="270" name="Text Box 92">
                <a:extLst>
                  <a:ext uri="{FF2B5EF4-FFF2-40B4-BE49-F238E27FC236}">
                    <a16:creationId xmlns:a16="http://schemas.microsoft.com/office/drawing/2014/main" id="{2E0B16B3-F2F3-2C48-B2D9-7825734D0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</a:t>
                </a:r>
              </a:p>
            </p:txBody>
          </p:sp>
          <p:sp>
            <p:nvSpPr>
              <p:cNvPr id="271" name="Text Box 108">
                <a:extLst>
                  <a:ext uri="{FF2B5EF4-FFF2-40B4-BE49-F238E27FC236}">
                    <a16:creationId xmlns:a16="http://schemas.microsoft.com/office/drawing/2014/main" id="{F159ED48-E177-7C41-B64B-06B2B0855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340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B</a:t>
                </a:r>
              </a:p>
            </p:txBody>
          </p:sp>
          <p:sp>
            <p:nvSpPr>
              <p:cNvPr id="272" name="Line 141">
                <a:extLst>
                  <a:ext uri="{FF2B5EF4-FFF2-40B4-BE49-F238E27FC236}">
                    <a16:creationId xmlns:a16="http://schemas.microsoft.com/office/drawing/2014/main" id="{0635167B-2AF3-A14C-85E2-3598CB9CF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Text Box 143">
                <a:extLst>
                  <a:ext uri="{FF2B5EF4-FFF2-40B4-BE49-F238E27FC236}">
                    <a16:creationId xmlns:a16="http://schemas.microsoft.com/office/drawing/2014/main" id="{87A044D8-2093-0E46-9D20-BAE30730D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74" name="Text Box 144">
                <a:extLst>
                  <a:ext uri="{FF2B5EF4-FFF2-40B4-BE49-F238E27FC236}">
                    <a16:creationId xmlns:a16="http://schemas.microsoft.com/office/drawing/2014/main" id="{F207BD95-5E7A-4D4E-BE7D-41925B608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4A073E69-860F-5249-AFC4-C4A38D39143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F8A16A7C-85C7-A24F-BB87-4093501CBD3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85" name="Oval 284">
                  <a:extLst>
                    <a:ext uri="{FF2B5EF4-FFF2-40B4-BE49-F238E27FC236}">
                      <a16:creationId xmlns:a16="http://schemas.microsoft.com/office/drawing/2014/main" id="{8BC5BF39-F377-5146-97C0-6EF8F192831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91C4487-83B3-D542-ADA7-A3219B9450D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7" name="Freeform 286">
                    <a:extLst>
                      <a:ext uri="{FF2B5EF4-FFF2-40B4-BE49-F238E27FC236}">
                        <a16:creationId xmlns:a16="http://schemas.microsoft.com/office/drawing/2014/main" id="{587D49BB-7359-F14F-9FAA-DBE4B215BD5F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Freeform 287">
                    <a:extLst>
                      <a:ext uri="{FF2B5EF4-FFF2-40B4-BE49-F238E27FC236}">
                        <a16:creationId xmlns:a16="http://schemas.microsoft.com/office/drawing/2014/main" id="{A081F8B5-4855-AD41-8946-CFB9780B4B21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12524264-0777-0C42-AF6A-3CBF1F755F5A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F4F4DB1-DF2D-BD4D-8E20-DCBADE21EC3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5FF489C-4A51-4246-9098-943E871C005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DF781C98-CD40-6448-A759-51A33B9B7868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1ED403CB-BAEA-6B47-A295-E1B338E81081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279" name="Group 278">
                  <a:extLst>
                    <a:ext uri="{FF2B5EF4-FFF2-40B4-BE49-F238E27FC236}">
                      <a16:creationId xmlns:a16="http://schemas.microsoft.com/office/drawing/2014/main" id="{B654F614-FA15-3B4E-AF13-036BBC0D152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280" name="Freeform 279">
                    <a:extLst>
                      <a:ext uri="{FF2B5EF4-FFF2-40B4-BE49-F238E27FC236}">
                        <a16:creationId xmlns:a16="http://schemas.microsoft.com/office/drawing/2014/main" id="{3010894A-4D62-8948-8AAC-9B942BF5F273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Freeform 280">
                    <a:extLst>
                      <a:ext uri="{FF2B5EF4-FFF2-40B4-BE49-F238E27FC236}">
                        <a16:creationId xmlns:a16="http://schemas.microsoft.com/office/drawing/2014/main" id="{27D3A458-EB4A-F945-B4E8-15003E8491A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Freeform 281">
                    <a:extLst>
                      <a:ext uri="{FF2B5EF4-FFF2-40B4-BE49-F238E27FC236}">
                        <a16:creationId xmlns:a16="http://schemas.microsoft.com/office/drawing/2014/main" id="{CEF2E442-594C-4E44-B866-4A37719675A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3" name="Freeform 282">
                    <a:extLst>
                      <a:ext uri="{FF2B5EF4-FFF2-40B4-BE49-F238E27FC236}">
                        <a16:creationId xmlns:a16="http://schemas.microsoft.com/office/drawing/2014/main" id="{4AEACB60-4D98-B143-9AD1-BDCACC68427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CD9FE67-1834-004F-B7B8-EC2ACE51FC02}"/>
                </a:ext>
              </a:extLst>
            </p:cNvPr>
            <p:cNvGrpSpPr/>
            <p:nvPr/>
          </p:nvGrpSpPr>
          <p:grpSpPr>
            <a:xfrm>
              <a:off x="7734300" y="1138202"/>
              <a:ext cx="1764058" cy="965200"/>
              <a:chOff x="3670217" y="2254595"/>
              <a:chExt cx="1764058" cy="965200"/>
            </a:xfrm>
          </p:grpSpPr>
          <p:sp>
            <p:nvSpPr>
              <p:cNvPr id="292" name="Text Box 92">
                <a:extLst>
                  <a:ext uri="{FF2B5EF4-FFF2-40B4-BE49-F238E27FC236}">
                    <a16:creationId xmlns:a16="http://schemas.microsoft.com/office/drawing/2014/main" id="{4E1422BC-3A6A-6B44-A701-1A4C4A646A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8177" y="2254595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E</a:t>
                </a:r>
              </a:p>
            </p:txBody>
          </p:sp>
          <p:sp>
            <p:nvSpPr>
              <p:cNvPr id="293" name="Text Box 108">
                <a:extLst>
                  <a:ext uri="{FF2B5EF4-FFF2-40B4-BE49-F238E27FC236}">
                    <a16:creationId xmlns:a16="http://schemas.microsoft.com/office/drawing/2014/main" id="{6FC6F4F3-504B-0A4C-99EE-AAE5D6AF0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8228" y="2259358"/>
                <a:ext cx="3365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</a:t>
                </a:r>
              </a:p>
            </p:txBody>
          </p:sp>
          <p:sp>
            <p:nvSpPr>
              <p:cNvPr id="294" name="Line 141">
                <a:extLst>
                  <a:ext uri="{FF2B5EF4-FFF2-40B4-BE49-F238E27FC236}">
                    <a16:creationId xmlns:a16="http://schemas.microsoft.com/office/drawing/2014/main" id="{90DCDADB-6394-A84B-BA95-D8E0F9F2E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515" y="2772120"/>
                <a:ext cx="3238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Text Box 143">
                <a:extLst>
                  <a:ext uri="{FF2B5EF4-FFF2-40B4-BE49-F238E27FC236}">
                    <a16:creationId xmlns:a16="http://schemas.microsoft.com/office/drawing/2014/main" id="{18B62826-F267-0049-A412-8619C5910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7527" y="2881658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sp>
            <p:nvSpPr>
              <p:cNvPr id="296" name="Text Box 144">
                <a:extLst>
                  <a:ext uri="{FF2B5EF4-FFF2-40B4-BE49-F238E27FC236}">
                    <a16:creationId xmlns:a16="http://schemas.microsoft.com/office/drawing/2014/main" id="{DB366F83-3A13-0249-80B2-D1CABCF6E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3690" y="2883245"/>
                <a:ext cx="5905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</a:t>
                </a:r>
              </a:p>
            </p:txBody>
          </p: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11A1EE5-9CFA-BD4B-BC78-E2DEBF1097E9}"/>
                  </a:ext>
                </a:extLst>
              </p:cNvPr>
              <p:cNvGrpSpPr/>
              <p:nvPr/>
            </p:nvGrpSpPr>
            <p:grpSpPr>
              <a:xfrm>
                <a:off x="3670217" y="2586162"/>
                <a:ext cx="731126" cy="344556"/>
                <a:chOff x="7493876" y="2774731"/>
                <a:chExt cx="1481958" cy="894622"/>
              </a:xfrm>
            </p:grpSpPr>
            <p:sp>
              <p:nvSpPr>
                <p:cNvPr id="306" name="Freeform 305">
                  <a:extLst>
                    <a:ext uri="{FF2B5EF4-FFF2-40B4-BE49-F238E27FC236}">
                      <a16:creationId xmlns:a16="http://schemas.microsoft.com/office/drawing/2014/main" id="{3A74AED1-F0EA-0349-BE24-8AC41946D59A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7" name="Oval 306">
                  <a:extLst>
                    <a:ext uri="{FF2B5EF4-FFF2-40B4-BE49-F238E27FC236}">
                      <a16:creationId xmlns:a16="http://schemas.microsoft.com/office/drawing/2014/main" id="{EBB7616C-F33E-2141-AF35-E0C68F6DA6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85BD882-BC9B-DD4D-8DDC-9F2AB1102AB3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9" name="Freeform 308">
                    <a:extLst>
                      <a:ext uri="{FF2B5EF4-FFF2-40B4-BE49-F238E27FC236}">
                        <a16:creationId xmlns:a16="http://schemas.microsoft.com/office/drawing/2014/main" id="{B030882F-74FC-2847-B126-520EE1720666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0" name="Freeform 309">
                    <a:extLst>
                      <a:ext uri="{FF2B5EF4-FFF2-40B4-BE49-F238E27FC236}">
                        <a16:creationId xmlns:a16="http://schemas.microsoft.com/office/drawing/2014/main" id="{0E0B8D53-1472-DA4D-AE29-51DFB53F576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1" name="Freeform 310">
                    <a:extLst>
                      <a:ext uri="{FF2B5EF4-FFF2-40B4-BE49-F238E27FC236}">
                        <a16:creationId xmlns:a16="http://schemas.microsoft.com/office/drawing/2014/main" id="{058C9471-DEE6-AE4F-8503-FD801436B8E5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Freeform 311">
                    <a:extLst>
                      <a:ext uri="{FF2B5EF4-FFF2-40B4-BE49-F238E27FC236}">
                        <a16:creationId xmlns:a16="http://schemas.microsoft.com/office/drawing/2014/main" id="{4F6D32E6-1749-DB4A-918E-98CCCD972510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DD98ED7-111E-954C-9872-D507EE1D2233}"/>
                  </a:ext>
                </a:extLst>
              </p:cNvPr>
              <p:cNvGrpSpPr/>
              <p:nvPr/>
            </p:nvGrpSpPr>
            <p:grpSpPr>
              <a:xfrm>
                <a:off x="4703149" y="2589549"/>
                <a:ext cx="731126" cy="344556"/>
                <a:chOff x="7493876" y="2774731"/>
                <a:chExt cx="1481958" cy="894622"/>
              </a:xfrm>
            </p:grpSpPr>
            <p:sp>
              <p:nvSpPr>
                <p:cNvPr id="299" name="Freeform 298">
                  <a:extLst>
                    <a:ext uri="{FF2B5EF4-FFF2-40B4-BE49-F238E27FC236}">
                      <a16:creationId xmlns:a16="http://schemas.microsoft.com/office/drawing/2014/main" id="{CE90818F-F7C9-8A4F-8C28-757575ABCAB7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CEC89AC2-BDFD-AC4F-A951-DA4DB8992147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95885FE-D0A9-7145-8BD4-0AB64082149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302" name="Freeform 301">
                    <a:extLst>
                      <a:ext uri="{FF2B5EF4-FFF2-40B4-BE49-F238E27FC236}">
                        <a16:creationId xmlns:a16="http://schemas.microsoft.com/office/drawing/2014/main" id="{C9F1E916-77E1-464F-9DA9-93947467D4A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Freeform 302">
                    <a:extLst>
                      <a:ext uri="{FF2B5EF4-FFF2-40B4-BE49-F238E27FC236}">
                        <a16:creationId xmlns:a16="http://schemas.microsoft.com/office/drawing/2014/main" id="{D22EEE39-5B44-8441-8AA6-2DC425C85D55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Freeform 303">
                    <a:extLst>
                      <a:ext uri="{FF2B5EF4-FFF2-40B4-BE49-F238E27FC236}">
                        <a16:creationId xmlns:a16="http://schemas.microsoft.com/office/drawing/2014/main" id="{9DADD220-43C9-0848-95D9-0ED14661FF9E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Freeform 304">
                    <a:extLst>
                      <a:ext uri="{FF2B5EF4-FFF2-40B4-BE49-F238E27FC236}">
                        <a16:creationId xmlns:a16="http://schemas.microsoft.com/office/drawing/2014/main" id="{FF7D8FD7-6529-FE42-B132-6122472F4753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63" name="Text Box 75">
            <a:extLst>
              <a:ext uri="{FF2B5EF4-FFF2-40B4-BE49-F238E27FC236}">
                <a16:creationId xmlns:a16="http://schemas.microsoft.com/office/drawing/2014/main" id="{FB50B50B-04E2-EF4D-9B48-0A32C12C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" y="4222280"/>
            <a:ext cx="25603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IPv4 tunnel connecting two IPv6 routers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8AE034-D79C-534D-95B0-02574300A754}"/>
              </a:ext>
            </a:extLst>
          </p:cNvPr>
          <p:cNvGrpSpPr/>
          <p:nvPr/>
        </p:nvGrpSpPr>
        <p:grpSpPr>
          <a:xfrm>
            <a:off x="6003967" y="4337621"/>
            <a:ext cx="2430462" cy="573088"/>
            <a:chOff x="6003967" y="4337621"/>
            <a:chExt cx="2430462" cy="573088"/>
          </a:xfrm>
        </p:grpSpPr>
        <p:sp>
          <p:nvSpPr>
            <p:cNvPr id="162" name="Rectangle 67">
              <a:extLst>
                <a:ext uri="{FF2B5EF4-FFF2-40B4-BE49-F238E27FC236}">
                  <a16:creationId xmlns:a16="http://schemas.microsoft.com/office/drawing/2014/main" id="{CE8FB727-F1B4-8A44-A551-3B252C50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67" y="4844034"/>
              <a:ext cx="2405062" cy="6667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Text Box 244">
              <a:extLst>
                <a:ext uri="{FF2B5EF4-FFF2-40B4-BE49-F238E27FC236}">
                  <a16:creationId xmlns:a16="http://schemas.microsoft.com/office/drawing/2014/main" id="{A91EB700-6F66-3246-A11B-80477B368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092" y="4337621"/>
              <a:ext cx="2319337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tunnel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connecting IPv6 routers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717A5F8-6A67-F94C-8EEA-6348C9FB101E}"/>
              </a:ext>
            </a:extLst>
          </p:cNvPr>
          <p:cNvGrpSpPr/>
          <p:nvPr/>
        </p:nvGrpSpPr>
        <p:grpSpPr>
          <a:xfrm>
            <a:off x="4282206" y="4335896"/>
            <a:ext cx="1764058" cy="963613"/>
            <a:chOff x="3670217" y="2254595"/>
            <a:chExt cx="1764058" cy="963613"/>
          </a:xfrm>
        </p:grpSpPr>
        <p:sp>
          <p:nvSpPr>
            <p:cNvPr id="193" name="Text Box 92">
              <a:extLst>
                <a:ext uri="{FF2B5EF4-FFF2-40B4-BE49-F238E27FC236}">
                  <a16:creationId xmlns:a16="http://schemas.microsoft.com/office/drawing/2014/main" id="{110A739D-9FA4-5C47-9104-5929CA817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94" name="Text Box 108">
              <a:extLst>
                <a:ext uri="{FF2B5EF4-FFF2-40B4-BE49-F238E27FC236}">
                  <a16:creationId xmlns:a16="http://schemas.microsoft.com/office/drawing/2014/main" id="{D710AC33-80F8-0849-B632-29F5506A7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95" name="Line 141">
              <a:extLst>
                <a:ext uri="{FF2B5EF4-FFF2-40B4-BE49-F238E27FC236}">
                  <a16:creationId xmlns:a16="http://schemas.microsoft.com/office/drawing/2014/main" id="{9A1C543F-3CDB-554A-BF74-D3706C6A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Text Box 143">
              <a:extLst>
                <a:ext uri="{FF2B5EF4-FFF2-40B4-BE49-F238E27FC236}">
                  <a16:creationId xmlns:a16="http://schemas.microsoft.com/office/drawing/2014/main" id="{41501492-C9AF-D446-A361-BE77117F4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C95A897-355A-434E-8FC1-AC906BACDFA2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F5D7D63D-A986-594D-B694-9FF0F91833F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03782CCC-03BC-1347-85AF-252A8230B48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D0C68AB1-2CD1-EF47-9AC5-019E3F98951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754B7C8E-ACD3-134F-A641-0F91DB79F6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589DAF1B-A291-514E-BCC4-CC91BB57E767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73F904F0-F412-7046-AFD0-5002E429B421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2CCAAB12-A1D8-6C47-878C-46C3E5503212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C090431-938E-B942-A193-8E47FD1AF9E2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9C4F992-971D-C440-8D04-53AAC987516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62AF8A24-58CD-2145-A9F9-90CE2DC79A5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0A93BC7E-4BC1-2643-93F4-2AD46845796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A7323785-B63B-DE4E-A5EC-E9792BB5D5A0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DEFF491D-45FE-0644-B21D-93F32323151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D7229D85-BA96-1E47-BEF3-188394D687B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D328D7ED-E4C8-8145-91E9-1697D90D408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3C42B7A-98CB-6347-8B71-39B750B4AA71}"/>
              </a:ext>
            </a:extLst>
          </p:cNvPr>
          <p:cNvGrpSpPr/>
          <p:nvPr/>
        </p:nvGrpSpPr>
        <p:grpSpPr>
          <a:xfrm>
            <a:off x="8352915" y="4365816"/>
            <a:ext cx="1764058" cy="965200"/>
            <a:chOff x="3670217" y="2254595"/>
            <a:chExt cx="1764058" cy="965200"/>
          </a:xfrm>
        </p:grpSpPr>
        <p:sp>
          <p:nvSpPr>
            <p:cNvPr id="172" name="Text Box 92">
              <a:extLst>
                <a:ext uri="{FF2B5EF4-FFF2-40B4-BE49-F238E27FC236}">
                  <a16:creationId xmlns:a16="http://schemas.microsoft.com/office/drawing/2014/main" id="{B011A2F8-9695-BA46-8CA9-E35BEA78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173" name="Text Box 108">
              <a:extLst>
                <a:ext uri="{FF2B5EF4-FFF2-40B4-BE49-F238E27FC236}">
                  <a16:creationId xmlns:a16="http://schemas.microsoft.com/office/drawing/2014/main" id="{7163F02F-17ED-C44F-B86B-A1C3E5B30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174" name="Line 141">
              <a:extLst>
                <a:ext uri="{FF2B5EF4-FFF2-40B4-BE49-F238E27FC236}">
                  <a16:creationId xmlns:a16="http://schemas.microsoft.com/office/drawing/2014/main" id="{CBB88C7C-78E5-2740-AA9E-D60B5912D6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 Box 144">
              <a:extLst>
                <a:ext uri="{FF2B5EF4-FFF2-40B4-BE49-F238E27FC236}">
                  <a16:creationId xmlns:a16="http://schemas.microsoft.com/office/drawing/2014/main" id="{BFE1AB9B-2EAA-3646-A298-AB413E7A5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2EEEE9B2-CAF4-4840-9D9B-D6AF0E98345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7E69BC95-0251-D24F-AD6E-561389FC80A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888D20B-9D89-4B4C-8E8F-1BB165CA61A6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11A9864-04B0-C642-975B-2FFEB37EC0C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F815E172-DF3B-CB47-8E92-A80C6D3657AA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5B86302E-E939-AD4E-AFF9-17636C78971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190">
                  <a:extLst>
                    <a:ext uri="{FF2B5EF4-FFF2-40B4-BE49-F238E27FC236}">
                      <a16:creationId xmlns:a16="http://schemas.microsoft.com/office/drawing/2014/main" id="{5C5917F1-E302-CE45-8D20-9819BFA83CF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56545F24-94D8-7C4B-9573-CCC90CEF14C1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5E0A2DE7-07A0-1247-98D1-3173BDB98A4B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0F4D360-E65F-D849-B554-1067764F2A1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6B447AA-3C49-F74C-844A-DB7E97A9C93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EA85C4B-510C-5948-A859-A34940D950C8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B3CC364E-1AC4-CB48-AA68-0F261278089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B54FBD29-A743-664D-B298-216BFB6A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C611F43E-D76E-1C42-8DE4-D6081FCAEA8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>
                  <a:extLst>
                    <a:ext uri="{FF2B5EF4-FFF2-40B4-BE49-F238E27FC236}">
                      <a16:creationId xmlns:a16="http://schemas.microsoft.com/office/drawing/2014/main" id="{CAA4831E-FF15-F841-8C6E-C13EB5F9942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FD91D7-0B04-D846-BFE6-3B2EB08046BF}"/>
              </a:ext>
            </a:extLst>
          </p:cNvPr>
          <p:cNvGrpSpPr/>
          <p:nvPr/>
        </p:nvGrpSpPr>
        <p:grpSpPr>
          <a:xfrm>
            <a:off x="3244703" y="3195320"/>
            <a:ext cx="1748069" cy="467910"/>
            <a:chOff x="3229463" y="3119120"/>
            <a:chExt cx="1748069" cy="467910"/>
          </a:xfrm>
        </p:grpSpPr>
        <p:sp>
          <p:nvSpPr>
            <p:cNvPr id="260" name="Line 57">
              <a:extLst>
                <a:ext uri="{FF2B5EF4-FFF2-40B4-BE49-F238E27FC236}">
                  <a16:creationId xmlns:a16="http://schemas.microsoft.com/office/drawing/2014/main" id="{444FAB3B-BC2A-474E-B52E-60DB95D89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Text Box 18">
              <a:extLst>
                <a:ext uri="{FF2B5EF4-FFF2-40B4-BE49-F238E27FC236}">
                  <a16:creationId xmlns:a16="http://schemas.microsoft.com/office/drawing/2014/main" id="{765FA291-F9CB-864C-A7BD-493491891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9463" y="3311570"/>
              <a:ext cx="1516761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Link-layer frame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2D044-A80D-BF48-BFF6-B13D3278C64F}"/>
              </a:ext>
            </a:extLst>
          </p:cNvPr>
          <p:cNvGrpSpPr/>
          <p:nvPr/>
        </p:nvGrpSpPr>
        <p:grpSpPr>
          <a:xfrm>
            <a:off x="4809173" y="2446973"/>
            <a:ext cx="4886325" cy="951547"/>
            <a:chOff x="4672013" y="2614613"/>
            <a:chExt cx="4886325" cy="1157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B018EE-E224-B940-B878-E69EDA1EA956}"/>
                </a:ext>
              </a:extLst>
            </p:cNvPr>
            <p:cNvGrpSpPr/>
            <p:nvPr/>
          </p:nvGrpSpPr>
          <p:grpSpPr>
            <a:xfrm>
              <a:off x="4674002" y="3295572"/>
              <a:ext cx="4854575" cy="476250"/>
              <a:chOff x="1427882" y="4286172"/>
              <a:chExt cx="4854575" cy="476250"/>
            </a:xfrm>
          </p:grpSpPr>
          <p:sp>
            <p:nvSpPr>
              <p:cNvPr id="363" name="Rectangle 26">
                <a:extLst>
                  <a:ext uri="{FF2B5EF4-FFF2-40B4-BE49-F238E27FC236}">
                    <a16:creationId xmlns:a16="http://schemas.microsoft.com/office/drawing/2014/main" id="{6BFDBC4B-8987-6D40-B37D-40C15D4A0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882" y="4289347"/>
                <a:ext cx="4854575" cy="468313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4" name="Line 27">
                <a:extLst>
                  <a:ext uri="{FF2B5EF4-FFF2-40B4-BE49-F238E27FC236}">
                    <a16:creationId xmlns:a16="http://schemas.microsoft.com/office/drawing/2014/main" id="{41F3CE6F-3D8F-6541-A266-4991BCC2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Line 28">
                <a:extLst>
                  <a:ext uri="{FF2B5EF4-FFF2-40B4-BE49-F238E27FC236}">
                    <a16:creationId xmlns:a16="http://schemas.microsoft.com/office/drawing/2014/main" id="{6FA825CB-5465-7D40-B46B-B6CEDF123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Line 29">
                <a:extLst>
                  <a:ext uri="{FF2B5EF4-FFF2-40B4-BE49-F238E27FC236}">
                    <a16:creationId xmlns:a16="http://schemas.microsoft.com/office/drawing/2014/main" id="{5DC15200-24FA-DB49-BEA1-C166763FD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7620" y="429410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42ADB5E-2087-8042-9E8E-E6E371A900B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357" name="Line 65">
                  <a:extLst>
                    <a:ext uri="{FF2B5EF4-FFF2-40B4-BE49-F238E27FC236}">
                      <a16:creationId xmlns:a16="http://schemas.microsoft.com/office/drawing/2014/main" id="{BD890452-F6E7-4448-B613-CFB0A5846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5">
                  <a:extLst>
                    <a:ext uri="{FF2B5EF4-FFF2-40B4-BE49-F238E27FC236}">
                      <a16:creationId xmlns:a16="http://schemas.microsoft.com/office/drawing/2014/main" id="{5EF7AC7D-7AE1-C241-9F61-F18D9E604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1" name="Line 8">
                  <a:extLst>
                    <a:ext uri="{FF2B5EF4-FFF2-40B4-BE49-F238E27FC236}">
                      <a16:creationId xmlns:a16="http://schemas.microsoft.com/office/drawing/2014/main" id="{618C687D-95D3-1A4E-B0FA-FBAF474EB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9">
                  <a:extLst>
                    <a:ext uri="{FF2B5EF4-FFF2-40B4-BE49-F238E27FC236}">
                      <a16:creationId xmlns:a16="http://schemas.microsoft.com/office/drawing/2014/main" id="{AC79F5F7-9AC4-9640-BA5C-522DDD5C0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0">
                  <a:extLst>
                    <a:ext uri="{FF2B5EF4-FFF2-40B4-BE49-F238E27FC236}">
                      <a16:creationId xmlns:a16="http://schemas.microsoft.com/office/drawing/2014/main" id="{65704044-79FE-A64A-9FF3-9C238BBA6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1">
                  <a:extLst>
                    <a:ext uri="{FF2B5EF4-FFF2-40B4-BE49-F238E27FC236}">
                      <a16:creationId xmlns:a16="http://schemas.microsoft.com/office/drawing/2014/main" id="{DEF1C2BA-CE66-FF4D-9460-A93DC4051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2">
                  <a:extLst>
                    <a:ext uri="{FF2B5EF4-FFF2-40B4-BE49-F238E27FC236}">
                      <a16:creationId xmlns:a16="http://schemas.microsoft.com/office/drawing/2014/main" id="{D8887A1E-28D5-0A4F-92E6-4ECCFDBB6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3">
                  <a:extLst>
                    <a:ext uri="{FF2B5EF4-FFF2-40B4-BE49-F238E27FC236}">
                      <a16:creationId xmlns:a16="http://schemas.microsoft.com/office/drawing/2014/main" id="{95560225-2265-4D42-A60A-F3E5B30448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4">
                  <a:extLst>
                    <a:ext uri="{FF2B5EF4-FFF2-40B4-BE49-F238E27FC236}">
                      <a16:creationId xmlns:a16="http://schemas.microsoft.com/office/drawing/2014/main" id="{B139DC60-F2B1-EB4B-9B25-F3D05712A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5">
                  <a:extLst>
                    <a:ext uri="{FF2B5EF4-FFF2-40B4-BE49-F238E27FC236}">
                      <a16:creationId xmlns:a16="http://schemas.microsoft.com/office/drawing/2014/main" id="{D3E0CBF2-6911-6140-9A17-888FFCCF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8" name="Rectangle 5">
                <a:extLst>
                  <a:ext uri="{FF2B5EF4-FFF2-40B4-BE49-F238E27FC236}">
                    <a16:creationId xmlns:a16="http://schemas.microsoft.com/office/drawing/2014/main" id="{2B3FAF22-1D43-DB4D-8D8C-2A571BF20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6" name="Text Box 64">
                <a:extLst>
                  <a:ext uri="{FF2B5EF4-FFF2-40B4-BE49-F238E27FC236}">
                    <a16:creationId xmlns:a16="http://schemas.microsoft.com/office/drawing/2014/main" id="{E06A4353-7E86-5847-8F31-E80191A37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D3DA8C-D325-4046-9687-29D212044012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E5998F-A621-DC4D-AA10-4A3065CB51C8}"/>
              </a:ext>
            </a:extLst>
          </p:cNvPr>
          <p:cNvGrpSpPr/>
          <p:nvPr/>
        </p:nvGrpSpPr>
        <p:grpSpPr>
          <a:xfrm>
            <a:off x="6964680" y="2244777"/>
            <a:ext cx="838200" cy="376503"/>
            <a:chOff x="6827520" y="2412417"/>
            <a:chExt cx="838200" cy="376503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775AAA1-C68A-6E48-B93F-2EC82451679E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3" name="Group 61">
              <a:extLst>
                <a:ext uri="{FF2B5EF4-FFF2-40B4-BE49-F238E27FC236}">
                  <a16:creationId xmlns:a16="http://schemas.microsoft.com/office/drawing/2014/main" id="{DA8A7729-4179-2747-BD0E-4CE16794F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00613895-5F49-B341-AE32-45F01EC3F402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43B7ABE8-5D31-7143-AA6A-3AB733CE2DC6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Rectangle 65">
                <a:extLst>
                  <a:ext uri="{FF2B5EF4-FFF2-40B4-BE49-F238E27FC236}">
                    <a16:creationId xmlns:a16="http://schemas.microsoft.com/office/drawing/2014/main" id="{68F192F6-ED5A-CE43-91EA-B245844A9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24DFD8D-7E45-C14A-98B8-9FDCF13CB43E}"/>
              </a:ext>
            </a:extLst>
          </p:cNvPr>
          <p:cNvSpPr txBox="1"/>
          <p:nvPr/>
        </p:nvSpPr>
        <p:spPr>
          <a:xfrm>
            <a:off x="4831080" y="3383280"/>
            <a:ext cx="4879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usual: datagram as payload in link-layer frame</a:t>
            </a:r>
          </a:p>
        </p:txBody>
      </p: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582FCB21-81FE-7B4D-993E-70AE16E2CB72}"/>
              </a:ext>
            </a:extLst>
          </p:cNvPr>
          <p:cNvGrpSpPr/>
          <p:nvPr/>
        </p:nvGrpSpPr>
        <p:grpSpPr>
          <a:xfrm>
            <a:off x="2834599" y="5970990"/>
            <a:ext cx="2306635" cy="467910"/>
            <a:chOff x="2670897" y="3119120"/>
            <a:chExt cx="2306635" cy="467910"/>
          </a:xfrm>
        </p:grpSpPr>
        <p:sp>
          <p:nvSpPr>
            <p:cNvPr id="468" name="Line 57">
              <a:extLst>
                <a:ext uri="{FF2B5EF4-FFF2-40B4-BE49-F238E27FC236}">
                  <a16:creationId xmlns:a16="http://schemas.microsoft.com/office/drawing/2014/main" id="{8CE2752B-6E0C-F84A-9A32-BC1A3D305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3360" y="3119120"/>
              <a:ext cx="954172" cy="18796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Text Box 18">
              <a:extLst>
                <a:ext uri="{FF2B5EF4-FFF2-40B4-BE49-F238E27FC236}">
                  <a16:creationId xmlns:a16="http://schemas.microsoft.com/office/drawing/2014/main" id="{99B67058-3545-9E43-9FA2-BC1B4BE58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897" y="3311570"/>
              <a:ext cx="1348447" cy="27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 datagram</a:t>
              </a:r>
            </a:p>
          </p:txBody>
        </p:sp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58A87233-BB18-2342-80C1-3FDAF4FCF0D6}"/>
              </a:ext>
            </a:extLst>
          </p:cNvPr>
          <p:cNvGrpSpPr/>
          <p:nvPr/>
        </p:nvGrpSpPr>
        <p:grpSpPr>
          <a:xfrm>
            <a:off x="4511040" y="5222642"/>
            <a:ext cx="5332920" cy="956237"/>
            <a:chOff x="4225418" y="2614613"/>
            <a:chExt cx="5332920" cy="1162913"/>
          </a:xfrm>
        </p:grpSpPr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6417E717-F932-334A-B523-B49F41EEFCEF}"/>
                </a:ext>
              </a:extLst>
            </p:cNvPr>
            <p:cNvGrpSpPr/>
            <p:nvPr/>
          </p:nvGrpSpPr>
          <p:grpSpPr>
            <a:xfrm>
              <a:off x="4225418" y="3289252"/>
              <a:ext cx="5303159" cy="488274"/>
              <a:chOff x="979298" y="4279852"/>
              <a:chExt cx="5303159" cy="488274"/>
            </a:xfrm>
          </p:grpSpPr>
          <p:sp>
            <p:nvSpPr>
              <p:cNvPr id="473" name="Rectangle 26">
                <a:extLst>
                  <a:ext uri="{FF2B5EF4-FFF2-40B4-BE49-F238E27FC236}">
                    <a16:creationId xmlns:a16="http://schemas.microsoft.com/office/drawing/2014/main" id="{E704B502-2B95-9F42-80CE-21EEE1329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298" y="4289347"/>
                <a:ext cx="5303159" cy="468314"/>
              </a:xfrm>
              <a:prstGeom prst="rect">
                <a:avLst/>
              </a:prstGeom>
              <a:gradFill rotWithShape="1">
                <a:gsLst>
                  <a:gs pos="0">
                    <a:srgbClr val="CC0000">
                      <a:alpha val="40999"/>
                    </a:srgbClr>
                  </a:gs>
                  <a:gs pos="100000">
                    <a:srgbClr val="CC0000">
                      <a:alpha val="37999"/>
                    </a:srgbClr>
                  </a:gs>
                </a:gsLst>
                <a:lin ang="5400000" scaled="1"/>
              </a:gradFill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4" name="Line 27">
                <a:extLst>
                  <a:ext uri="{FF2B5EF4-FFF2-40B4-BE49-F238E27FC236}">
                    <a16:creationId xmlns:a16="http://schemas.microsoft.com/office/drawing/2014/main" id="{38D4C635-FA91-D44D-BD07-BB877820E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1545" y="4287759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5" name="Line 28">
                <a:extLst>
                  <a:ext uri="{FF2B5EF4-FFF2-40B4-BE49-F238E27FC236}">
                    <a16:creationId xmlns:a16="http://schemas.microsoft.com/office/drawing/2014/main" id="{62A3BDAB-160E-D94B-927D-6AAC72DED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707" y="4286172"/>
                <a:ext cx="0" cy="468313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Line 29">
                <a:extLst>
                  <a:ext uri="{FF2B5EF4-FFF2-40B4-BE49-F238E27FC236}">
                    <a16:creationId xmlns:a16="http://schemas.microsoft.com/office/drawing/2014/main" id="{540B2AB8-5EC3-CC45-8B22-9378CEEA1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045" y="4299810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8A3CA284-45CA-7046-A47F-984CA0AEF54A}"/>
                  </a:ext>
                </a:extLst>
              </p:cNvPr>
              <p:cNvGrpSpPr/>
              <p:nvPr/>
            </p:nvGrpSpPr>
            <p:grpSpPr>
              <a:xfrm>
                <a:off x="2865478" y="4319509"/>
                <a:ext cx="3402012" cy="414337"/>
                <a:chOff x="8090620" y="3748009"/>
                <a:chExt cx="3402012" cy="414337"/>
              </a:xfrm>
            </p:grpSpPr>
            <p:sp>
              <p:nvSpPr>
                <p:cNvPr id="480" name="Line 65">
                  <a:extLst>
                    <a:ext uri="{FF2B5EF4-FFF2-40B4-BE49-F238E27FC236}">
                      <a16:creationId xmlns:a16="http://schemas.microsoft.com/office/drawing/2014/main" id="{58CA2B8C-1734-0B42-A1DE-5FF99DFC0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43763" y="4053716"/>
                  <a:ext cx="8572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Rectangle 5">
                  <a:extLst>
                    <a:ext uri="{FF2B5EF4-FFF2-40B4-BE49-F238E27FC236}">
                      <a16:creationId xmlns:a16="http://schemas.microsoft.com/office/drawing/2014/main" id="{083BA3FA-8CB0-B247-8BDD-71A9460BB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620" y="3751184"/>
                  <a:ext cx="3402012" cy="401638"/>
                </a:xfrm>
                <a:prstGeom prst="rect">
                  <a:avLst/>
                </a:prstGeom>
                <a:solidFill>
                  <a:srgbClr val="66C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82" name="Line 8">
                  <a:extLst>
                    <a:ext uri="{FF2B5EF4-FFF2-40B4-BE49-F238E27FC236}">
                      <a16:creationId xmlns:a16="http://schemas.microsoft.com/office/drawing/2014/main" id="{350DB54B-5F36-B04C-B44A-9922DAACE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747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Line 9">
                  <a:extLst>
                    <a:ext uri="{FF2B5EF4-FFF2-40B4-BE49-F238E27FC236}">
                      <a16:creationId xmlns:a16="http://schemas.microsoft.com/office/drawing/2014/main" id="{BF3D96E9-0FCE-6146-A7D2-999BEAE4D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33482" y="3749596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Line 10">
                  <a:extLst>
                    <a:ext uri="{FF2B5EF4-FFF2-40B4-BE49-F238E27FC236}">
                      <a16:creationId xmlns:a16="http://schemas.microsoft.com/office/drawing/2014/main" id="{FABE8F28-530E-CF4F-9CE5-F9516E73F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50957" y="3751184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Line 11">
                  <a:extLst>
                    <a:ext uri="{FF2B5EF4-FFF2-40B4-BE49-F238E27FC236}">
                      <a16:creationId xmlns:a16="http://schemas.microsoft.com/office/drawing/2014/main" id="{A52F325C-2ACD-9042-B1E1-02285FB9A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9223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Line 12">
                  <a:extLst>
                    <a:ext uri="{FF2B5EF4-FFF2-40B4-BE49-F238E27FC236}">
                      <a16:creationId xmlns:a16="http://schemas.microsoft.com/office/drawing/2014/main" id="{2414715C-3B10-6C4D-8622-E9A6624259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46207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Line 13">
                  <a:extLst>
                    <a:ext uri="{FF2B5EF4-FFF2-40B4-BE49-F238E27FC236}">
                      <a16:creationId xmlns:a16="http://schemas.microsoft.com/office/drawing/2014/main" id="{8951336E-5F7F-0A41-AB9E-17FDE2E72D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12882" y="3748009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Line 14">
                  <a:extLst>
                    <a:ext uri="{FF2B5EF4-FFF2-40B4-BE49-F238E27FC236}">
                      <a16:creationId xmlns:a16="http://schemas.microsoft.com/office/drawing/2014/main" id="{D109FFC4-0686-BA45-8416-CCA8AE188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72403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Line 15">
                  <a:extLst>
                    <a:ext uri="{FF2B5EF4-FFF2-40B4-BE49-F238E27FC236}">
                      <a16:creationId xmlns:a16="http://schemas.microsoft.com/office/drawing/2014/main" id="{BDE93B63-B7CB-6E4A-980E-E24EA4C05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98682" y="3759121"/>
                  <a:ext cx="0" cy="4032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8" name="Rectangle 5">
                <a:extLst>
                  <a:ext uri="{FF2B5EF4-FFF2-40B4-BE49-F238E27FC236}">
                    <a16:creationId xmlns:a16="http://schemas.microsoft.com/office/drawing/2014/main" id="{B5E41425-B1F8-2445-ADEE-043413AFC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1848" y="4384275"/>
                <a:ext cx="3244616" cy="285690"/>
              </a:xfrm>
              <a:prstGeom prst="rect">
                <a:avLst/>
              </a:prstGeom>
              <a:solidFill>
                <a:srgbClr val="66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79" name="Text Box 64">
                <a:extLst>
                  <a:ext uri="{FF2B5EF4-FFF2-40B4-BE49-F238E27FC236}">
                    <a16:creationId xmlns:a16="http://schemas.microsoft.com/office/drawing/2014/main" id="{A3A8B632-6487-834D-BE46-457929799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520" y="4301715"/>
                <a:ext cx="16700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IPv6 datagram</a:t>
                </a:r>
              </a:p>
            </p:txBody>
          </p:sp>
          <p:sp>
            <p:nvSpPr>
              <p:cNvPr id="491" name="Line 29">
                <a:extLst>
                  <a:ext uri="{FF2B5EF4-FFF2-40B4-BE49-F238E27FC236}">
                    <a16:creationId xmlns:a16="http://schemas.microsoft.com/office/drawing/2014/main" id="{DAB9ECEA-D85D-1A4F-BA23-45E2EF5BA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962" y="4285554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Line 29">
                <a:extLst>
                  <a:ext uri="{FF2B5EF4-FFF2-40B4-BE49-F238E27FC236}">
                    <a16:creationId xmlns:a16="http://schemas.microsoft.com/office/drawing/2014/main" id="{1835EE88-FFC9-6145-9FA4-024B97A0E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4646" y="4294108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Line 29">
                <a:extLst>
                  <a:ext uri="{FF2B5EF4-FFF2-40B4-BE49-F238E27FC236}">
                    <a16:creationId xmlns:a16="http://schemas.microsoft.com/office/drawing/2014/main" id="{DA546E44-2985-B04E-9342-D3FA12D49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733" y="427985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4" name="Line 29">
                <a:extLst>
                  <a:ext uri="{FF2B5EF4-FFF2-40B4-BE49-F238E27FC236}">
                    <a16:creationId xmlns:a16="http://schemas.microsoft.com/office/drawing/2014/main" id="{F68BA5C6-0D09-1A48-9B38-855C654FF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220" y="4299812"/>
                <a:ext cx="0" cy="46831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AAB7D595-0EAC-C340-8646-E5D0558E23D5}"/>
                </a:ext>
              </a:extLst>
            </p:cNvPr>
            <p:cNvSpPr/>
            <p:nvPr/>
          </p:nvSpPr>
          <p:spPr>
            <a:xfrm>
              <a:off x="4672013" y="2614613"/>
              <a:ext cx="4886325" cy="685800"/>
            </a:xfrm>
            <a:custGeom>
              <a:avLst/>
              <a:gdLst>
                <a:gd name="connsiteX0" fmla="*/ 0 w 4886325"/>
                <a:gd name="connsiteY0" fmla="*/ 685800 h 685800"/>
                <a:gd name="connsiteX1" fmla="*/ 2171700 w 4886325"/>
                <a:gd name="connsiteY1" fmla="*/ 0 h 685800"/>
                <a:gd name="connsiteX2" fmla="*/ 2443162 w 4886325"/>
                <a:gd name="connsiteY2" fmla="*/ 157162 h 685800"/>
                <a:gd name="connsiteX3" fmla="*/ 2493168 w 4886325"/>
                <a:gd name="connsiteY3" fmla="*/ 150018 h 685800"/>
                <a:gd name="connsiteX4" fmla="*/ 4886325 w 4886325"/>
                <a:gd name="connsiteY4" fmla="*/ 685800 h 685800"/>
                <a:gd name="connsiteX5" fmla="*/ 0 w 4886325"/>
                <a:gd name="connsiteY5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86325" h="685800">
                  <a:moveTo>
                    <a:pt x="0" y="685800"/>
                  </a:moveTo>
                  <a:lnTo>
                    <a:pt x="2171700" y="0"/>
                  </a:lnTo>
                  <a:lnTo>
                    <a:pt x="2443162" y="157162"/>
                  </a:lnTo>
                  <a:lnTo>
                    <a:pt x="2493168" y="150018"/>
                  </a:lnTo>
                  <a:lnTo>
                    <a:pt x="4886325" y="685800"/>
                  </a:lnTo>
                  <a:lnTo>
                    <a:pt x="0" y="6858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id="{ED951575-6D9E-8444-AF65-4E4F4F15AFAD}"/>
              </a:ext>
            </a:extLst>
          </p:cNvPr>
          <p:cNvSpPr txBox="1"/>
          <p:nvPr/>
        </p:nvSpPr>
        <p:spPr>
          <a:xfrm>
            <a:off x="4979542" y="6158950"/>
            <a:ext cx="537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tunneling: IPv6 datagram as payload in a IPv4 datagram</a:t>
            </a: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D18DF3D-F021-0C48-A36D-4B23F8AAFD1C}"/>
              </a:ext>
            </a:extLst>
          </p:cNvPr>
          <p:cNvGrpSpPr/>
          <p:nvPr/>
        </p:nvGrpSpPr>
        <p:grpSpPr>
          <a:xfrm>
            <a:off x="6903720" y="4965117"/>
            <a:ext cx="838200" cy="376503"/>
            <a:chOff x="6827520" y="2412417"/>
            <a:chExt cx="838200" cy="376503"/>
          </a:xfrm>
        </p:grpSpPr>
        <p:sp>
          <p:nvSpPr>
            <p:cNvPr id="461" name="Right Arrow 460">
              <a:extLst>
                <a:ext uri="{FF2B5EF4-FFF2-40B4-BE49-F238E27FC236}">
                  <a16:creationId xmlns:a16="http://schemas.microsoft.com/office/drawing/2014/main" id="{FEC858D0-05CB-1D47-B1C9-43E27921274B}"/>
                </a:ext>
              </a:extLst>
            </p:cNvPr>
            <p:cNvSpPr/>
            <p:nvPr/>
          </p:nvSpPr>
          <p:spPr>
            <a:xfrm>
              <a:off x="7178040" y="2468880"/>
              <a:ext cx="487680" cy="30480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C000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2" name="Group 61">
              <a:extLst>
                <a:ext uri="{FF2B5EF4-FFF2-40B4-BE49-F238E27FC236}">
                  <a16:creationId xmlns:a16="http://schemas.microsoft.com/office/drawing/2014/main" id="{43EB2327-7325-AB41-A3B5-0C0DE2655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7520" y="2412417"/>
              <a:ext cx="335280" cy="376503"/>
              <a:chOff x="335231" y="4405745"/>
              <a:chExt cx="1252537" cy="2138362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10DEFA56-477A-FB49-8503-F1F4C4F92FF5}"/>
                  </a:ext>
                </a:extLst>
              </p:cNvPr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2E0154E9-B9C9-C04C-B69D-570B28DA959C}"/>
                  </a:ext>
                </a:extLst>
              </p:cNvPr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E2393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Rectangle 65">
                <a:extLst>
                  <a:ext uri="{FF2B5EF4-FFF2-40B4-BE49-F238E27FC236}">
                    <a16:creationId xmlns:a16="http://schemas.microsoft.com/office/drawing/2014/main" id="{1C32B141-66A3-F744-B5C1-7283AA1ED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EBA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0DD4844-819E-9E45-B164-6CDFAEE54721}"/>
              </a:ext>
            </a:extLst>
          </p:cNvPr>
          <p:cNvSpPr/>
          <p:nvPr/>
        </p:nvSpPr>
        <p:spPr>
          <a:xfrm>
            <a:off x="822960" y="1356360"/>
            <a:ext cx="10058400" cy="24079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76096C-AF15-BD40-9CA1-5F9A555E20FA}"/>
              </a:ext>
            </a:extLst>
          </p:cNvPr>
          <p:cNvGrpSpPr/>
          <p:nvPr/>
        </p:nvGrpSpPr>
        <p:grpSpPr>
          <a:xfrm>
            <a:off x="5243279" y="4964546"/>
            <a:ext cx="3924175" cy="366887"/>
            <a:chOff x="5243279" y="4964546"/>
            <a:chExt cx="3924175" cy="366887"/>
          </a:xfrm>
        </p:grpSpPr>
        <p:sp>
          <p:nvSpPr>
            <p:cNvPr id="165" name="Text Box 144">
              <a:extLst>
                <a:ext uri="{FF2B5EF4-FFF2-40B4-BE49-F238E27FC236}">
                  <a16:creationId xmlns:a16="http://schemas.microsoft.com/office/drawing/2014/main" id="{5162208E-6A82-C943-B994-B2D4BDC38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279" y="4964546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14" name="Text Box 143">
              <a:extLst>
                <a:ext uri="{FF2B5EF4-FFF2-40B4-BE49-F238E27FC236}">
                  <a16:creationId xmlns:a16="http://schemas.microsoft.com/office/drawing/2014/main" id="{E4FD710E-6938-5A41-BE72-D4BFF3EB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8305" y="4992879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4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354">
            <a:extLst>
              <a:ext uri="{FF2B5EF4-FFF2-40B4-BE49-F238E27FC236}">
                <a16:creationId xmlns:a16="http://schemas.microsoft.com/office/drawing/2014/main" id="{8664861B-122E-9E40-A054-FD448E175B48}"/>
              </a:ext>
            </a:extLst>
          </p:cNvPr>
          <p:cNvGrpSpPr>
            <a:grpSpLocks/>
          </p:cNvGrpSpPr>
          <p:nvPr/>
        </p:nvGrpSpPr>
        <p:grpSpPr bwMode="auto">
          <a:xfrm>
            <a:off x="6285630" y="3268207"/>
            <a:ext cx="1176337" cy="3330575"/>
            <a:chOff x="3507" y="2128"/>
            <a:chExt cx="741" cy="2098"/>
          </a:xfrm>
        </p:grpSpPr>
        <p:sp>
          <p:nvSpPr>
            <p:cNvPr id="171" name="Line 196">
              <a:extLst>
                <a:ext uri="{FF2B5EF4-FFF2-40B4-BE49-F238E27FC236}">
                  <a16:creationId xmlns:a16="http://schemas.microsoft.com/office/drawing/2014/main" id="{5F8A900E-F4A9-C049-BD79-B1EA7B6F4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Text Box 210">
              <a:extLst>
                <a:ext uri="{FF2B5EF4-FFF2-40B4-BE49-F238E27FC236}">
                  <a16:creationId xmlns:a16="http://schemas.microsoft.com/office/drawing/2014/main" id="{857A6CF4-362B-DD44-B28A-D45F0134B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173" name="Line 211">
              <a:extLst>
                <a:ext uri="{FF2B5EF4-FFF2-40B4-BE49-F238E27FC236}">
                  <a16:creationId xmlns:a16="http://schemas.microsoft.com/office/drawing/2014/main" id="{E8B43FB3-D739-F746-A9FF-D32BF1E82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4" name="Group 217">
              <a:extLst>
                <a:ext uri="{FF2B5EF4-FFF2-40B4-BE49-F238E27FC236}">
                  <a16:creationId xmlns:a16="http://schemas.microsoft.com/office/drawing/2014/main" id="{A90D65B9-F6BA-EE47-BCAA-41FC80D0D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175" name="Rectangle 218">
                <a:extLst>
                  <a:ext uri="{FF2B5EF4-FFF2-40B4-BE49-F238E27FC236}">
                    <a16:creationId xmlns:a16="http://schemas.microsoft.com/office/drawing/2014/main" id="{450F7344-AA44-114F-BAED-E52F2048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76" name="Group 219">
                <a:extLst>
                  <a:ext uri="{FF2B5EF4-FFF2-40B4-BE49-F238E27FC236}">
                    <a16:creationId xmlns:a16="http://schemas.microsoft.com/office/drawing/2014/main" id="{1411D276-5368-954A-BD00-E54BD0F43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178" name="Rectangle 220">
                  <a:extLst>
                    <a:ext uri="{FF2B5EF4-FFF2-40B4-BE49-F238E27FC236}">
                      <a16:creationId xmlns:a16="http://schemas.microsoft.com/office/drawing/2014/main" id="{C5BF02DE-C1F8-BB4A-8D32-290E9B100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79" name="Text Box 221">
                  <a:extLst>
                    <a:ext uri="{FF2B5EF4-FFF2-40B4-BE49-F238E27FC236}">
                      <a16:creationId xmlns:a16="http://schemas.microsoft.com/office/drawing/2014/main" id="{0AF63432-1868-7041-BC7C-74D54D5D69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177" name="Text Box 222">
                <a:extLst>
                  <a:ext uri="{FF2B5EF4-FFF2-40B4-BE49-F238E27FC236}">
                    <a16:creationId xmlns:a16="http://schemas.microsoft.com/office/drawing/2014/main" id="{CB089CAC-22C3-6542-8215-15782FB5B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Tunneling</a:t>
            </a:r>
          </a:p>
        </p:txBody>
      </p:sp>
      <p:sp>
        <p:nvSpPr>
          <p:cNvPr id="94" name="Text Box 76">
            <a:extLst>
              <a:ext uri="{FF2B5EF4-FFF2-40B4-BE49-F238E27FC236}">
                <a16:creationId xmlns:a16="http://schemas.microsoft.com/office/drawing/2014/main" id="{62F1B7C4-0039-A74A-B993-603447F55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7" y="2479069"/>
            <a:ext cx="1908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view:</a:t>
            </a:r>
          </a:p>
        </p:txBody>
      </p:sp>
      <p:sp>
        <p:nvSpPr>
          <p:cNvPr id="95" name="Line 147">
            <a:extLst>
              <a:ext uri="{FF2B5EF4-FFF2-40B4-BE49-F238E27FC236}">
                <a16:creationId xmlns:a16="http://schemas.microsoft.com/office/drawing/2014/main" id="{189F3025-CEBB-CD49-B964-56C598B883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2976" y="2762595"/>
            <a:ext cx="2750903" cy="0"/>
          </a:xfrm>
          <a:prstGeom prst="line">
            <a:avLst/>
          </a:prstGeom>
          <a:noFill/>
          <a:ln w="19050">
            <a:solidFill>
              <a:srgbClr val="CC0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 Box 180">
            <a:extLst>
              <a:ext uri="{FF2B5EF4-FFF2-40B4-BE49-F238E27FC236}">
                <a16:creationId xmlns:a16="http://schemas.microsoft.com/office/drawing/2014/main" id="{A633AB40-6115-0148-BF57-58966884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90" y="288642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97" name="Text Box 181">
            <a:extLst>
              <a:ext uri="{FF2B5EF4-FFF2-40B4-BE49-F238E27FC236}">
                <a16:creationId xmlns:a16="http://schemas.microsoft.com/office/drawing/2014/main" id="{931D1568-1B10-2D4F-B743-5FD9A1B5F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020" y="2888007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</a:t>
            </a:r>
          </a:p>
        </p:txBody>
      </p:sp>
      <p:sp>
        <p:nvSpPr>
          <p:cNvPr id="141" name="Text Box 50">
            <a:extLst>
              <a:ext uri="{FF2B5EF4-FFF2-40B4-BE49-F238E27FC236}">
                <a16:creationId xmlns:a16="http://schemas.microsoft.com/office/drawing/2014/main" id="{AEE118FB-311C-E349-8593-792B2615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82" y="2256182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</a:p>
        </p:txBody>
      </p:sp>
      <p:sp>
        <p:nvSpPr>
          <p:cNvPr id="142" name="Line 142">
            <a:extLst>
              <a:ext uri="{FF2B5EF4-FFF2-40B4-BE49-F238E27FC236}">
                <a16:creationId xmlns:a16="http://schemas.microsoft.com/office/drawing/2014/main" id="{B207ED6F-0861-6549-ACDE-1CC3A99A2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7532" y="275307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Text Box 145">
            <a:extLst>
              <a:ext uri="{FF2B5EF4-FFF2-40B4-BE49-F238E27FC236}">
                <a16:creationId xmlns:a16="http://schemas.microsoft.com/office/drawing/2014/main" id="{1227F6DB-46DA-1841-BA2F-8F0DEEC6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025" y="2875307"/>
            <a:ext cx="86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IPv6/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v4</a:t>
            </a:r>
          </a:p>
        </p:txBody>
      </p:sp>
      <p:sp>
        <p:nvSpPr>
          <p:cNvPr id="144" name="Text Box 146">
            <a:extLst>
              <a:ext uri="{FF2B5EF4-FFF2-40B4-BE49-F238E27FC236}">
                <a16:creationId xmlns:a16="http://schemas.microsoft.com/office/drawing/2014/main" id="{5E720538-FCCC-3B43-88A3-8D7219A34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020" y="2878482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IPv6</a:t>
            </a:r>
          </a:p>
        </p:txBody>
      </p:sp>
      <p:sp>
        <p:nvSpPr>
          <p:cNvPr id="147" name="Text Box 299">
            <a:extLst>
              <a:ext uri="{FF2B5EF4-FFF2-40B4-BE49-F238E27FC236}">
                <a16:creationId xmlns:a16="http://schemas.microsoft.com/office/drawing/2014/main" id="{8CB09BD1-4824-F647-AAE9-42E9C8BCF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991" y="2262532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</a:t>
            </a:r>
          </a:p>
        </p:txBody>
      </p:sp>
      <p:sp>
        <p:nvSpPr>
          <p:cNvPr id="164" name="Text Box 300">
            <a:extLst>
              <a:ext uri="{FF2B5EF4-FFF2-40B4-BE49-F238E27FC236}">
                <a16:creationId xmlns:a16="http://schemas.microsoft.com/office/drawing/2014/main" id="{0AED3E2E-7EF0-D24B-88E2-E14C6018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15" y="2249832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</a:t>
            </a:r>
          </a:p>
        </p:txBody>
      </p:sp>
      <p:sp>
        <p:nvSpPr>
          <p:cNvPr id="165" name="Text Box 301">
            <a:extLst>
              <a:ext uri="{FF2B5EF4-FFF2-40B4-BE49-F238E27FC236}">
                <a16:creationId xmlns:a16="http://schemas.microsoft.com/office/drawing/2014/main" id="{39A05E3B-A345-BB4E-B350-FFA01EA2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307" y="2253007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</a:t>
            </a:r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9028889-DBAA-3341-BA48-2F577863B977}"/>
              </a:ext>
            </a:extLst>
          </p:cNvPr>
          <p:cNvGrpSpPr/>
          <p:nvPr/>
        </p:nvGrpSpPr>
        <p:grpSpPr>
          <a:xfrm>
            <a:off x="5730326" y="2580911"/>
            <a:ext cx="735192" cy="352789"/>
            <a:chOff x="7493876" y="2774731"/>
            <a:chExt cx="1481958" cy="894622"/>
          </a:xfrm>
        </p:grpSpPr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CB310358-E859-094E-BA99-37FCB4BFEAE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BDD1722D-BC4F-C74B-9D5B-6930831E774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65AE07F-5A02-F246-9B95-59DB9423D00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14FD44EE-3757-4A4D-A18D-C61EFBB439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226F2D87-B266-FA4E-A83F-3DC6A4A918A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1C9C26E9-F250-174F-B690-FE783CED195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059C9F2E-BB6A-0F4E-9FD4-EF90C4B949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4D45D-C451-BD45-B3E1-5D0E9F0BB121}"/>
              </a:ext>
            </a:extLst>
          </p:cNvPr>
          <p:cNvGrpSpPr/>
          <p:nvPr/>
        </p:nvGrpSpPr>
        <p:grpSpPr>
          <a:xfrm>
            <a:off x="3670217" y="2228091"/>
            <a:ext cx="1845462" cy="967204"/>
            <a:chOff x="3670217" y="2254595"/>
            <a:chExt cx="1845462" cy="967204"/>
          </a:xfrm>
        </p:grpSpPr>
        <p:sp>
          <p:nvSpPr>
            <p:cNvPr id="108" name="Text Box 92">
              <a:extLst>
                <a:ext uri="{FF2B5EF4-FFF2-40B4-BE49-F238E27FC236}">
                  <a16:creationId xmlns:a16="http://schemas.microsoft.com/office/drawing/2014/main" id="{DC72D4CE-728B-FA4B-B59D-377BAA1C8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109" name="Text Box 108">
              <a:extLst>
                <a:ext uri="{FF2B5EF4-FFF2-40B4-BE49-F238E27FC236}">
                  <a16:creationId xmlns:a16="http://schemas.microsoft.com/office/drawing/2014/main" id="{85A19B03-1473-714F-9887-6504518B2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110" name="Line 141">
              <a:extLst>
                <a:ext uri="{FF2B5EF4-FFF2-40B4-BE49-F238E27FC236}">
                  <a16:creationId xmlns:a16="http://schemas.microsoft.com/office/drawing/2014/main" id="{F2FAFBC3-4C7D-C642-A947-11DC85620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143">
              <a:extLst>
                <a:ext uri="{FF2B5EF4-FFF2-40B4-BE49-F238E27FC236}">
                  <a16:creationId xmlns:a16="http://schemas.microsoft.com/office/drawing/2014/main" id="{00EF4233-9EC3-844D-8E2A-77960111B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112" name="Text Box 144">
              <a:extLst>
                <a:ext uri="{FF2B5EF4-FFF2-40B4-BE49-F238E27FC236}">
                  <a16:creationId xmlns:a16="http://schemas.microsoft.com/office/drawing/2014/main" id="{5E2FA2CC-4EA4-AD41-95CA-186173815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53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4CC5104-3EFC-E748-9B0E-5926A004A103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0BF917FE-20F1-4D4B-96F5-AD639F3236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18C3CC32-D6FE-ED4C-AD44-2E0696436D3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50D50AB-99F7-7848-816D-ACDFFEBC137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FB5F5580-B0CB-AA4B-8DF1-EEE382384DE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25BB82A7-BED3-A344-8C34-8B87559B06A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D4F8AB81-DCE9-9446-8DA1-C8D6725E7FE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B92654A9-F3B1-4D42-9026-275B3599AEF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DB5F07A2-77E1-3F44-82A2-FAFB1D6E8265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E0C1A841-EEA2-9245-81BC-B16DAB8EF22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944A78DE-8BD9-704D-89D8-A35BDB215604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F0C4EB01-0400-2141-BFB2-C0309A22DF7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40" name="Freeform 239">
                  <a:extLst>
                    <a:ext uri="{FF2B5EF4-FFF2-40B4-BE49-F238E27FC236}">
                      <a16:creationId xmlns:a16="http://schemas.microsoft.com/office/drawing/2014/main" id="{B8D4A940-A832-3241-98A7-BB1908240A02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240">
                  <a:extLst>
                    <a:ext uri="{FF2B5EF4-FFF2-40B4-BE49-F238E27FC236}">
                      <a16:creationId xmlns:a16="http://schemas.microsoft.com/office/drawing/2014/main" id="{00FF0D0E-05AB-944C-A79B-3423CEB4913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241">
                  <a:extLst>
                    <a:ext uri="{FF2B5EF4-FFF2-40B4-BE49-F238E27FC236}">
                      <a16:creationId xmlns:a16="http://schemas.microsoft.com/office/drawing/2014/main" id="{8CD9AC42-4B77-F74D-86DE-346EA94EAF0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242">
                  <a:extLst>
                    <a:ext uri="{FF2B5EF4-FFF2-40B4-BE49-F238E27FC236}">
                      <a16:creationId xmlns:a16="http://schemas.microsoft.com/office/drawing/2014/main" id="{5305C70E-2DCA-0E47-AAFF-96E48AEB60D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60C4F26-23D6-9242-8BE5-74523DD9653A}"/>
              </a:ext>
            </a:extLst>
          </p:cNvPr>
          <p:cNvGrpSpPr/>
          <p:nvPr/>
        </p:nvGrpSpPr>
        <p:grpSpPr>
          <a:xfrm>
            <a:off x="8149080" y="2589144"/>
            <a:ext cx="731126" cy="344556"/>
            <a:chOff x="7493876" y="2774731"/>
            <a:chExt cx="1481958" cy="894622"/>
          </a:xfrm>
        </p:grpSpPr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F105FE72-06AE-6B4F-96BE-504B2FAEC5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B7217426-8714-C946-9C1A-40D47C566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DEF368C-5725-BB4C-AB45-C0FF709C0A0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BCB05907-54A9-3F40-AB68-756B29FC9B3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79501DF3-6EA0-C949-A4D8-B34748F5CFB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2FF40264-FA3D-8E42-BDB3-D20205B7481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2F811DAE-742A-554D-98AE-297E33C3AF7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3DAB662-46A3-1740-895A-C9F59057714E}"/>
              </a:ext>
            </a:extLst>
          </p:cNvPr>
          <p:cNvGrpSpPr/>
          <p:nvPr/>
        </p:nvGrpSpPr>
        <p:grpSpPr>
          <a:xfrm>
            <a:off x="9154917" y="2589144"/>
            <a:ext cx="731126" cy="344556"/>
            <a:chOff x="7493876" y="2774731"/>
            <a:chExt cx="1481958" cy="894622"/>
          </a:xfrm>
        </p:grpSpPr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1F23325B-DEF1-D147-BA2A-F13EB3A20B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AB66852-5B5D-6043-B152-508CF80D02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8443CFC-B0D9-0140-AE3D-34EF9D94A9B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CD09D57E-4177-1D43-9D16-CF4BB72D4E5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17840F7D-2E73-6B4D-A846-155663EFFC4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D154457B-75BC-3744-B03C-20ED7891E27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D794E38-3FFD-774D-ABE1-907A2A8AE37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DE5BA2A6-B0B3-FF49-992D-05869D73B8DF}"/>
              </a:ext>
            </a:extLst>
          </p:cNvPr>
          <p:cNvGrpSpPr/>
          <p:nvPr/>
        </p:nvGrpSpPr>
        <p:grpSpPr>
          <a:xfrm>
            <a:off x="7115503" y="2580911"/>
            <a:ext cx="735192" cy="352789"/>
            <a:chOff x="7493876" y="2774731"/>
            <a:chExt cx="1481958" cy="894622"/>
          </a:xfrm>
        </p:grpSpPr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557EE858-39ED-F647-8008-B12C2A120AA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1649AEA-C6EA-AC4F-9B25-9370FAD9086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9DE58EE-1FB9-3E4E-B762-21A246C09B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F8564C7-5BDF-0F46-B18C-70B1E7AE832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5151B35-6950-F04D-B899-96D24ECA1CB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6F57A9C6-B303-3D43-B30F-B41EDFD88EB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70B2DF2-4F6B-1147-8ED0-B7B0F512B4B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FFB3D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7" name="Rectangle 67">
            <a:extLst>
              <a:ext uri="{FF2B5EF4-FFF2-40B4-BE49-F238E27FC236}">
                <a16:creationId xmlns:a16="http://schemas.microsoft.com/office/drawing/2014/main" id="{09A35161-06D7-5F46-8581-CAD586A0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351" y="1603264"/>
            <a:ext cx="2751341" cy="76275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75">
            <a:extLst>
              <a:ext uri="{FF2B5EF4-FFF2-40B4-BE49-F238E27FC236}">
                <a16:creationId xmlns:a16="http://schemas.microsoft.com/office/drawing/2014/main" id="{9929FFB1-4B85-B14E-8A8D-EE3B2BBC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65" y="1375666"/>
            <a:ext cx="1709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logical view:</a:t>
            </a:r>
          </a:p>
        </p:txBody>
      </p:sp>
      <p:sp>
        <p:nvSpPr>
          <p:cNvPr id="169" name="Text Box 244">
            <a:extLst>
              <a:ext uri="{FF2B5EF4-FFF2-40B4-BE49-F238E27FC236}">
                <a16:creationId xmlns:a16="http://schemas.microsoft.com/office/drawing/2014/main" id="{8F946424-1CCF-1D48-9329-4BE5B2E1B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01" y="1119786"/>
            <a:ext cx="2319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IPv4 tunnel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connecting IPv6 routers</a:t>
            </a: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2AFC9CA-57A7-2A4B-B2A8-73EE2B3D1201}"/>
              </a:ext>
            </a:extLst>
          </p:cNvPr>
          <p:cNvGrpSpPr/>
          <p:nvPr/>
        </p:nvGrpSpPr>
        <p:grpSpPr>
          <a:xfrm>
            <a:off x="3663591" y="1108282"/>
            <a:ext cx="1860702" cy="967204"/>
            <a:chOff x="3670217" y="2254595"/>
            <a:chExt cx="1860702" cy="967204"/>
          </a:xfrm>
        </p:grpSpPr>
        <p:sp>
          <p:nvSpPr>
            <p:cNvPr id="270" name="Text Box 92">
              <a:extLst>
                <a:ext uri="{FF2B5EF4-FFF2-40B4-BE49-F238E27FC236}">
                  <a16:creationId xmlns:a16="http://schemas.microsoft.com/office/drawing/2014/main" id="{2E0B16B3-F2F3-2C48-B2D9-7825734D0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</a:t>
              </a:r>
            </a:p>
          </p:txBody>
        </p:sp>
        <p:sp>
          <p:nvSpPr>
            <p:cNvPr id="271" name="Text Box 108">
              <a:extLst>
                <a:ext uri="{FF2B5EF4-FFF2-40B4-BE49-F238E27FC236}">
                  <a16:creationId xmlns:a16="http://schemas.microsoft.com/office/drawing/2014/main" id="{F159ED48-E177-7C41-B64B-06B2B0855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340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</a:t>
              </a:r>
            </a:p>
          </p:txBody>
        </p:sp>
        <p:sp>
          <p:nvSpPr>
            <p:cNvPr id="272" name="Line 141">
              <a:extLst>
                <a:ext uri="{FF2B5EF4-FFF2-40B4-BE49-F238E27FC236}">
                  <a16:creationId xmlns:a16="http://schemas.microsoft.com/office/drawing/2014/main" id="{0635167B-2AF3-A14C-85E2-3598CB9CF5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 Box 143">
              <a:extLst>
                <a:ext uri="{FF2B5EF4-FFF2-40B4-BE49-F238E27FC236}">
                  <a16:creationId xmlns:a16="http://schemas.microsoft.com/office/drawing/2014/main" id="{87A044D8-2093-0E46-9D20-BAE30730D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527" y="2881658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274" name="Text Box 144">
              <a:extLst>
                <a:ext uri="{FF2B5EF4-FFF2-40B4-BE49-F238E27FC236}">
                  <a16:creationId xmlns:a16="http://schemas.microsoft.com/office/drawing/2014/main" id="{F207BD95-5E7A-4D4E-BE7D-41925B608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770" y="2883245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4A073E69-860F-5249-AFC4-C4A38D39143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F8A16A7C-85C7-A24F-BB87-4093501CBD3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8BC5BF39-F377-5146-97C0-6EF8F192831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591C4487-83B3-D542-ADA7-A3219B9450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587D49BB-7359-F14F-9FAA-DBE4B215BD5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7">
                  <a:extLst>
                    <a:ext uri="{FF2B5EF4-FFF2-40B4-BE49-F238E27FC236}">
                      <a16:creationId xmlns:a16="http://schemas.microsoft.com/office/drawing/2014/main" id="{A081F8B5-4855-AD41-8946-CFB9780B4B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8">
                  <a:extLst>
                    <a:ext uri="{FF2B5EF4-FFF2-40B4-BE49-F238E27FC236}">
                      <a16:creationId xmlns:a16="http://schemas.microsoft.com/office/drawing/2014/main" id="{12524264-0777-0C42-AF6A-3CBF1F755F5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89">
                  <a:extLst>
                    <a:ext uri="{FF2B5EF4-FFF2-40B4-BE49-F238E27FC236}">
                      <a16:creationId xmlns:a16="http://schemas.microsoft.com/office/drawing/2014/main" id="{FF4F4DB1-DF2D-BD4D-8E20-DCBADE21EC3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5FF489C-4A51-4246-9098-943E871C005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F781C98-CD40-6448-A759-51A33B9B786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1ED403CB-BAEA-6B47-A295-E1B338E8108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B654F614-FA15-3B4E-AF13-036BBC0D152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3010894A-4D62-8948-8AAC-9B942BF5F2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27D3A458-EB4A-F945-B4E8-15003E8491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CEF2E442-594C-4E44-B866-4A37719675A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4AEACB60-4D98-B143-9AD1-BDCACC68427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D9FE67-1834-004F-B7B8-EC2ACE51FC02}"/>
              </a:ext>
            </a:extLst>
          </p:cNvPr>
          <p:cNvGrpSpPr/>
          <p:nvPr/>
        </p:nvGrpSpPr>
        <p:grpSpPr>
          <a:xfrm>
            <a:off x="8121650" y="1138202"/>
            <a:ext cx="1788188" cy="965617"/>
            <a:chOff x="3646087" y="2254595"/>
            <a:chExt cx="1788188" cy="965617"/>
          </a:xfrm>
        </p:grpSpPr>
        <p:sp>
          <p:nvSpPr>
            <p:cNvPr id="292" name="Text Box 92">
              <a:extLst>
                <a:ext uri="{FF2B5EF4-FFF2-40B4-BE49-F238E27FC236}">
                  <a16:creationId xmlns:a16="http://schemas.microsoft.com/office/drawing/2014/main" id="{4E1422BC-3A6A-6B44-A701-1A4C4A646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8177" y="2254595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293" name="Text Box 108">
              <a:extLst>
                <a:ext uri="{FF2B5EF4-FFF2-40B4-BE49-F238E27FC236}">
                  <a16:creationId xmlns:a16="http://schemas.microsoft.com/office/drawing/2014/main" id="{6FC6F4F3-504B-0A4C-99EE-AAE5D6AF0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8228" y="2259358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</a:t>
              </a:r>
            </a:p>
          </p:txBody>
        </p:sp>
        <p:sp>
          <p:nvSpPr>
            <p:cNvPr id="294" name="Line 141">
              <a:extLst>
                <a:ext uri="{FF2B5EF4-FFF2-40B4-BE49-F238E27FC236}">
                  <a16:creationId xmlns:a16="http://schemas.microsoft.com/office/drawing/2014/main" id="{90DCDADB-6394-A84B-BA95-D8E0F9F2E5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9515" y="2772120"/>
              <a:ext cx="323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Text Box 143">
              <a:extLst>
                <a:ext uri="{FF2B5EF4-FFF2-40B4-BE49-F238E27FC236}">
                  <a16:creationId xmlns:a16="http://schemas.microsoft.com/office/drawing/2014/main" id="{18B62826-F267-0049-A412-8619C5910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6087" y="2881658"/>
              <a:ext cx="8691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IPv6/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v4</a:t>
              </a:r>
            </a:p>
          </p:txBody>
        </p:sp>
        <p:sp>
          <p:nvSpPr>
            <p:cNvPr id="296" name="Text Box 144">
              <a:extLst>
                <a:ext uri="{FF2B5EF4-FFF2-40B4-BE49-F238E27FC236}">
                  <a16:creationId xmlns:a16="http://schemas.microsoft.com/office/drawing/2014/main" id="{DB366F83-3A13-0249-80B2-D1CABCF6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3690" y="2883245"/>
              <a:ext cx="590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811A1EE5-9CFA-BD4B-BC78-E2DEBF1097E9}"/>
                </a:ext>
              </a:extLst>
            </p:cNvPr>
            <p:cNvGrpSpPr/>
            <p:nvPr/>
          </p:nvGrpSpPr>
          <p:grpSpPr>
            <a:xfrm>
              <a:off x="3670217" y="2586162"/>
              <a:ext cx="731126" cy="344556"/>
              <a:chOff x="7493876" y="2774731"/>
              <a:chExt cx="1481958" cy="894622"/>
            </a:xfrm>
          </p:grpSpPr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3A74AED1-F0EA-0349-BE24-8AC41946D59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BB7616C-F33E-2141-AF35-E0C68F6DA6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885BD882-BC9B-DD4D-8DDC-9F2AB1102AB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B030882F-74FC-2847-B126-520EE172066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E0B8D53-1472-DA4D-AE29-51DFB53F576B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10">
                  <a:extLst>
                    <a:ext uri="{FF2B5EF4-FFF2-40B4-BE49-F238E27FC236}">
                      <a16:creationId xmlns:a16="http://schemas.microsoft.com/office/drawing/2014/main" id="{058C9471-DEE6-AE4F-8503-FD801436B8E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1">
                  <a:extLst>
                    <a:ext uri="{FF2B5EF4-FFF2-40B4-BE49-F238E27FC236}">
                      <a16:creationId xmlns:a16="http://schemas.microsoft.com/office/drawing/2014/main" id="{4F6D32E6-1749-DB4A-918E-98CCCD9725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DD98ED7-111E-954C-9872-D507EE1D2233}"/>
                </a:ext>
              </a:extLst>
            </p:cNvPr>
            <p:cNvGrpSpPr/>
            <p:nvPr/>
          </p:nvGrpSpPr>
          <p:grpSpPr>
            <a:xfrm>
              <a:off x="4703149" y="2589549"/>
              <a:ext cx="731126" cy="344556"/>
              <a:chOff x="7493876" y="2774731"/>
              <a:chExt cx="1481958" cy="894622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CE90818F-F7C9-8A4F-8C28-757575ABCAB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CEC89AC2-BDFD-AC4F-A951-DA4DB8992147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695885FE-D0A9-7145-8BD4-0AB64082149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302" name="Freeform 301">
                  <a:extLst>
                    <a:ext uri="{FF2B5EF4-FFF2-40B4-BE49-F238E27FC236}">
                      <a16:creationId xmlns:a16="http://schemas.microsoft.com/office/drawing/2014/main" id="{C9F1E916-77E1-464F-9DA9-93947467D4A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302">
                  <a:extLst>
                    <a:ext uri="{FF2B5EF4-FFF2-40B4-BE49-F238E27FC236}">
                      <a16:creationId xmlns:a16="http://schemas.microsoft.com/office/drawing/2014/main" id="{D22EEE39-5B44-8441-8AA6-2DC425C85D5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303">
                  <a:extLst>
                    <a:ext uri="{FF2B5EF4-FFF2-40B4-BE49-F238E27FC236}">
                      <a16:creationId xmlns:a16="http://schemas.microsoft.com/office/drawing/2014/main" id="{9DADD220-43C9-0848-95D9-0ED14661FF9E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304">
                  <a:extLst>
                    <a:ext uri="{FF2B5EF4-FFF2-40B4-BE49-F238E27FC236}">
                      <a16:creationId xmlns:a16="http://schemas.microsoft.com/office/drawing/2014/main" id="{FF7D8FD7-6529-FE42-B132-6122472F47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13" name="Group 352">
            <a:extLst>
              <a:ext uri="{FF2B5EF4-FFF2-40B4-BE49-F238E27FC236}">
                <a16:creationId xmlns:a16="http://schemas.microsoft.com/office/drawing/2014/main" id="{6D9D1049-F44E-3F4A-80FD-2483C456DB03}"/>
              </a:ext>
            </a:extLst>
          </p:cNvPr>
          <p:cNvGrpSpPr>
            <a:grpSpLocks/>
          </p:cNvGrpSpPr>
          <p:nvPr/>
        </p:nvGrpSpPr>
        <p:grpSpPr bwMode="auto">
          <a:xfrm>
            <a:off x="4068210" y="3305037"/>
            <a:ext cx="817562" cy="2981325"/>
            <a:chOff x="1611" y="2132"/>
            <a:chExt cx="515" cy="1878"/>
          </a:xfrm>
        </p:grpSpPr>
        <p:grpSp>
          <p:nvGrpSpPr>
            <p:cNvPr id="314" name="Group 212">
              <a:extLst>
                <a:ext uri="{FF2B5EF4-FFF2-40B4-BE49-F238E27FC236}">
                  <a16:creationId xmlns:a16="http://schemas.microsoft.com/office/drawing/2014/main" id="{08296943-CF65-6046-A639-281DB2B4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4" y="2200"/>
              <a:ext cx="476" cy="908"/>
              <a:chOff x="652" y="2144"/>
              <a:chExt cx="476" cy="908"/>
            </a:xfrm>
          </p:grpSpPr>
          <p:sp>
            <p:nvSpPr>
              <p:cNvPr id="318" name="Rectangle 183">
                <a:extLst>
                  <a:ext uri="{FF2B5EF4-FFF2-40B4-BE49-F238E27FC236}">
                    <a16:creationId xmlns:a16="http://schemas.microsoft.com/office/drawing/2014/main" id="{BFBED704-56E4-AA44-8C48-A95A3F1E9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19" name="Text Box 184">
                <a:extLst>
                  <a:ext uri="{FF2B5EF4-FFF2-40B4-BE49-F238E27FC236}">
                    <a16:creationId xmlns:a16="http://schemas.microsoft.com/office/drawing/2014/main" id="{582CD7EF-8435-564C-A54E-C5300FC7A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" y="2162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  <p:sp>
          <p:nvSpPr>
            <p:cNvPr id="315" name="Line 194">
              <a:extLst>
                <a:ext uri="{FF2B5EF4-FFF2-40B4-BE49-F238E27FC236}">
                  <a16:creationId xmlns:a16="http://schemas.microsoft.com/office/drawing/2014/main" id="{502430B4-5780-C542-8B2D-1CF5A6D0F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Text Box 204">
              <a:extLst>
                <a:ext uri="{FF2B5EF4-FFF2-40B4-BE49-F238E27FC236}">
                  <a16:creationId xmlns:a16="http://schemas.microsoft.com/office/drawing/2014/main" id="{BF78DD92-AFFB-9349-A4B6-0E5E3DC0C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A-to-B: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17" name="Line 205">
              <a:extLst>
                <a:ext uri="{FF2B5EF4-FFF2-40B4-BE49-F238E27FC236}">
                  <a16:creationId xmlns:a16="http://schemas.microsoft.com/office/drawing/2014/main" id="{563E255C-9996-4045-82D6-10D683D9A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0" name="Group 353">
            <a:extLst>
              <a:ext uri="{FF2B5EF4-FFF2-40B4-BE49-F238E27FC236}">
                <a16:creationId xmlns:a16="http://schemas.microsoft.com/office/drawing/2014/main" id="{A328CA0B-F627-524F-A2DA-8DD10274F500}"/>
              </a:ext>
            </a:extLst>
          </p:cNvPr>
          <p:cNvGrpSpPr>
            <a:grpSpLocks/>
          </p:cNvGrpSpPr>
          <p:nvPr/>
        </p:nvGrpSpPr>
        <p:grpSpPr bwMode="auto">
          <a:xfrm>
            <a:off x="5052460" y="3297100"/>
            <a:ext cx="1176337" cy="3319462"/>
            <a:chOff x="2231" y="2127"/>
            <a:chExt cx="741" cy="2091"/>
          </a:xfrm>
        </p:grpSpPr>
        <p:grpSp>
          <p:nvGrpSpPr>
            <p:cNvPr id="321" name="Group 216">
              <a:extLst>
                <a:ext uri="{FF2B5EF4-FFF2-40B4-BE49-F238E27FC236}">
                  <a16:creationId xmlns:a16="http://schemas.microsoft.com/office/drawing/2014/main" id="{B4FDDA2F-9F53-A94C-93FE-47EAA7C6B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2" y="2194"/>
              <a:ext cx="583" cy="1388"/>
              <a:chOff x="478" y="2082"/>
              <a:chExt cx="583" cy="1388"/>
            </a:xfrm>
          </p:grpSpPr>
          <p:sp>
            <p:nvSpPr>
              <p:cNvPr id="325" name="Rectangle 189">
                <a:extLst>
                  <a:ext uri="{FF2B5EF4-FFF2-40B4-BE49-F238E27FC236}">
                    <a16:creationId xmlns:a16="http://schemas.microsoft.com/office/drawing/2014/main" id="{70B74872-C217-FC41-88E4-62EA004C8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26" name="Group 190">
                <a:extLst>
                  <a:ext uri="{FF2B5EF4-FFF2-40B4-BE49-F238E27FC236}">
                    <a16:creationId xmlns:a16="http://schemas.microsoft.com/office/drawing/2014/main" id="{CF809BF0-4E65-1B40-AB07-4F110FD0C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28" name="Rectangle 191">
                  <a:extLst>
                    <a:ext uri="{FF2B5EF4-FFF2-40B4-BE49-F238E27FC236}">
                      <a16:creationId xmlns:a16="http://schemas.microsoft.com/office/drawing/2014/main" id="{A8B5E821-E51C-5E4F-B431-DA1FBAC1A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9" name="Text Box 192">
                  <a:extLst>
                    <a:ext uri="{FF2B5EF4-FFF2-40B4-BE49-F238E27FC236}">
                      <a16:creationId xmlns:a16="http://schemas.microsoft.com/office/drawing/2014/main" id="{35AB2FDE-8EF6-194F-8B89-3E69A80B07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27" name="Text Box 193">
                <a:extLst>
                  <a:ext uri="{FF2B5EF4-FFF2-40B4-BE49-F238E27FC236}">
                    <a16:creationId xmlns:a16="http://schemas.microsoft.com/office/drawing/2014/main" id="{2B7B6EF8-F396-7A49-BF06-3BB5819D4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  <p:sp>
          <p:nvSpPr>
            <p:cNvPr id="322" name="Line 195">
              <a:extLst>
                <a:ext uri="{FF2B5EF4-FFF2-40B4-BE49-F238E27FC236}">
                  <a16:creationId xmlns:a16="http://schemas.microsoft.com/office/drawing/2014/main" id="{8310E25A-1203-8D49-8C94-6972726DC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Text Box 208">
              <a:extLst>
                <a:ext uri="{FF2B5EF4-FFF2-40B4-BE49-F238E27FC236}">
                  <a16:creationId xmlns:a16="http://schemas.microsoft.com/office/drawing/2014/main" id="{DF910F24-596F-2549-BDA0-45F975CF1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24" name="Line 209">
              <a:extLst>
                <a:ext uri="{FF2B5EF4-FFF2-40B4-BE49-F238E27FC236}">
                  <a16:creationId xmlns:a16="http://schemas.microsoft.com/office/drawing/2014/main" id="{770F9B39-DA00-7740-A72A-70BC8C220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0" name="Group 355">
            <a:extLst>
              <a:ext uri="{FF2B5EF4-FFF2-40B4-BE49-F238E27FC236}">
                <a16:creationId xmlns:a16="http://schemas.microsoft.com/office/drawing/2014/main" id="{1860701B-D666-A942-B647-446429C42779}"/>
              </a:ext>
            </a:extLst>
          </p:cNvPr>
          <p:cNvGrpSpPr>
            <a:grpSpLocks/>
          </p:cNvGrpSpPr>
          <p:nvPr/>
        </p:nvGrpSpPr>
        <p:grpSpPr bwMode="auto">
          <a:xfrm>
            <a:off x="8670690" y="3300275"/>
            <a:ext cx="881062" cy="2998787"/>
            <a:chOff x="4251" y="2129"/>
            <a:chExt cx="555" cy="1889"/>
          </a:xfrm>
        </p:grpSpPr>
        <p:sp>
          <p:nvSpPr>
            <p:cNvPr id="331" name="Line 197">
              <a:extLst>
                <a:ext uri="{FF2B5EF4-FFF2-40B4-BE49-F238E27FC236}">
                  <a16:creationId xmlns:a16="http://schemas.microsoft.com/office/drawing/2014/main" id="{9838CAC1-9152-ED45-9E04-F02ADCA7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Text Box 206">
              <a:extLst>
                <a:ext uri="{FF2B5EF4-FFF2-40B4-BE49-F238E27FC236}">
                  <a16:creationId xmlns:a16="http://schemas.microsoft.com/office/drawing/2014/main" id="{0791224F-29E6-2344-A509-946FF13DB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E-to-F: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</a:t>
              </a:r>
            </a:p>
          </p:txBody>
        </p:sp>
        <p:sp>
          <p:nvSpPr>
            <p:cNvPr id="333" name="Line 207">
              <a:extLst>
                <a:ext uri="{FF2B5EF4-FFF2-40B4-BE49-F238E27FC236}">
                  <a16:creationId xmlns:a16="http://schemas.microsoft.com/office/drawing/2014/main" id="{8802785F-9EA9-AC4C-866D-E933ACDFA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4" name="Group 213">
              <a:extLst>
                <a:ext uri="{FF2B5EF4-FFF2-40B4-BE49-F238E27FC236}">
                  <a16:creationId xmlns:a16="http://schemas.microsoft.com/office/drawing/2014/main" id="{00A04B74-FADB-AF47-AE24-A5BC92AC0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335" name="Rectangle 214">
                <a:extLst>
                  <a:ext uri="{FF2B5EF4-FFF2-40B4-BE49-F238E27FC236}">
                    <a16:creationId xmlns:a16="http://schemas.microsoft.com/office/drawing/2014/main" id="{92ABE520-4D89-5243-B8E0-AA1832554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B5E7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6" name="Text Box 215">
                <a:extLst>
                  <a:ext uri="{FF2B5EF4-FFF2-40B4-BE49-F238E27FC236}">
                    <a16:creationId xmlns:a16="http://schemas.microsoft.com/office/drawing/2014/main" id="{8DB6921A-514A-DF40-AA1D-5E33B5A17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61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flow: X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data</a:t>
                </a:r>
              </a:p>
            </p:txBody>
          </p:sp>
        </p:grpSp>
      </p:grpSp>
      <p:grpSp>
        <p:nvGrpSpPr>
          <p:cNvPr id="337" name="Group 354">
            <a:extLst>
              <a:ext uri="{FF2B5EF4-FFF2-40B4-BE49-F238E27FC236}">
                <a16:creationId xmlns:a16="http://schemas.microsoft.com/office/drawing/2014/main" id="{AEF5EEBA-1CC2-1D45-968E-5F8EE015BEB7}"/>
              </a:ext>
            </a:extLst>
          </p:cNvPr>
          <p:cNvGrpSpPr>
            <a:grpSpLocks/>
          </p:cNvGrpSpPr>
          <p:nvPr/>
        </p:nvGrpSpPr>
        <p:grpSpPr bwMode="auto">
          <a:xfrm>
            <a:off x="7489590" y="3298687"/>
            <a:ext cx="1176337" cy="3330575"/>
            <a:chOff x="3507" y="2128"/>
            <a:chExt cx="741" cy="2098"/>
          </a:xfrm>
        </p:grpSpPr>
        <p:sp>
          <p:nvSpPr>
            <p:cNvPr id="338" name="Line 196">
              <a:extLst>
                <a:ext uri="{FF2B5EF4-FFF2-40B4-BE49-F238E27FC236}">
                  <a16:creationId xmlns:a16="http://schemas.microsoft.com/office/drawing/2014/main" id="{ACF5DC03-9E4C-804F-8AE9-B7190FB2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Text Box 210">
              <a:extLst>
                <a:ext uri="{FF2B5EF4-FFF2-40B4-BE49-F238E27FC236}">
                  <a16:creationId xmlns:a16="http://schemas.microsoft.com/office/drawing/2014/main" id="{700C4A8D-C752-F544-9167-054CECEB9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B-to-C: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IPv6 inside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IPv4</a:t>
              </a:r>
            </a:p>
          </p:txBody>
        </p:sp>
        <p:sp>
          <p:nvSpPr>
            <p:cNvPr id="340" name="Line 211">
              <a:extLst>
                <a:ext uri="{FF2B5EF4-FFF2-40B4-BE49-F238E27FC236}">
                  <a16:creationId xmlns:a16="http://schemas.microsoft.com/office/drawing/2014/main" id="{18667784-6243-834D-8EEA-D006E12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1" name="Group 217">
              <a:extLst>
                <a:ext uri="{FF2B5EF4-FFF2-40B4-BE49-F238E27FC236}">
                  <a16:creationId xmlns:a16="http://schemas.microsoft.com/office/drawing/2014/main" id="{FF2C4C60-AABF-3B4E-B780-B25D35F6F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8" y="2220"/>
              <a:ext cx="583" cy="1388"/>
              <a:chOff x="478" y="2082"/>
              <a:chExt cx="583" cy="1388"/>
            </a:xfrm>
          </p:grpSpPr>
          <p:sp>
            <p:nvSpPr>
              <p:cNvPr id="342" name="Rectangle 218">
                <a:extLst>
                  <a:ext uri="{FF2B5EF4-FFF2-40B4-BE49-F238E27FC236}">
                    <a16:creationId xmlns:a16="http://schemas.microsoft.com/office/drawing/2014/main" id="{0FAC5552-F17D-B849-AA73-E78F0E6B9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343" name="Group 219">
                <a:extLst>
                  <a:ext uri="{FF2B5EF4-FFF2-40B4-BE49-F238E27FC236}">
                    <a16:creationId xmlns:a16="http://schemas.microsoft.com/office/drawing/2014/main" id="{DD102A9F-6EC4-4241-BD0B-7E5E1621B8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" y="2471"/>
                <a:ext cx="493" cy="908"/>
                <a:chOff x="4869" y="143"/>
                <a:chExt cx="493" cy="908"/>
              </a:xfrm>
            </p:grpSpPr>
            <p:sp>
              <p:nvSpPr>
                <p:cNvPr id="345" name="Rectangle 220">
                  <a:extLst>
                    <a:ext uri="{FF2B5EF4-FFF2-40B4-BE49-F238E27FC236}">
                      <a16:creationId xmlns:a16="http://schemas.microsoft.com/office/drawing/2014/main" id="{2A2FB562-2D33-8042-ADAD-FFE91DA662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B5E7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6" name="Text Box 221">
                  <a:extLst>
                    <a:ext uri="{FF2B5EF4-FFF2-40B4-BE49-F238E27FC236}">
                      <a16:creationId xmlns:a16="http://schemas.microsoft.com/office/drawing/2014/main" id="{E5FF5A8B-3342-274C-8146-5A2A1B7BC2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93" cy="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Flow: X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Src: 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Dest: F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344" name="Text Box 222">
                <a:extLst>
                  <a:ext uri="{FF2B5EF4-FFF2-40B4-BE49-F238E27FC236}">
                    <a16:creationId xmlns:a16="http://schemas.microsoft.com/office/drawing/2014/main" id="{8FCCEF0D-286B-C44E-BA22-94BF032AF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src:B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0D6C81-F7CD-4C46-8149-0FAE399F43DE}"/>
              </a:ext>
            </a:extLst>
          </p:cNvPr>
          <p:cNvSpPr/>
          <p:nvPr/>
        </p:nvSpPr>
        <p:spPr>
          <a:xfrm>
            <a:off x="5400881" y="152290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0D76FC4-6C07-EB4A-BCF2-E2B2EEF8B9EB}"/>
              </a:ext>
            </a:extLst>
          </p:cNvPr>
          <p:cNvSpPr/>
          <p:nvPr/>
        </p:nvSpPr>
        <p:spPr>
          <a:xfrm>
            <a:off x="8135639" y="1540447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B8DC798-AC4D-764E-B057-214B9D5D3927}"/>
              </a:ext>
            </a:extLst>
          </p:cNvPr>
          <p:cNvSpPr/>
          <p:nvPr/>
        </p:nvSpPr>
        <p:spPr>
          <a:xfrm>
            <a:off x="5408555" y="2639042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559629-838F-3942-9672-3BDCF8B24153}"/>
              </a:ext>
            </a:extLst>
          </p:cNvPr>
          <p:cNvSpPr/>
          <p:nvPr/>
        </p:nvSpPr>
        <p:spPr>
          <a:xfrm>
            <a:off x="8123579" y="2663164"/>
            <a:ext cx="45719" cy="210509"/>
          </a:xfrm>
          <a:prstGeom prst="rect">
            <a:avLst/>
          </a:prstGeom>
          <a:solidFill>
            <a:srgbClr val="CC0001"/>
          </a:solidFill>
          <a:ln>
            <a:solidFill>
              <a:srgbClr val="CC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068552-57F0-AF4C-8DA3-019ACF254CBF}"/>
              </a:ext>
            </a:extLst>
          </p:cNvPr>
          <p:cNvGrpSpPr/>
          <p:nvPr/>
        </p:nvGrpSpPr>
        <p:grpSpPr>
          <a:xfrm>
            <a:off x="1285129" y="3401170"/>
            <a:ext cx="8091447" cy="2055959"/>
            <a:chOff x="-2159111" y="3797410"/>
            <a:chExt cx="8091447" cy="20559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531892-4CBC-8C43-A56C-AA850071412B}"/>
                </a:ext>
              </a:extLst>
            </p:cNvPr>
            <p:cNvGrpSpPr/>
            <p:nvPr/>
          </p:nvGrpSpPr>
          <p:grpSpPr>
            <a:xfrm>
              <a:off x="-2159111" y="3797410"/>
              <a:ext cx="8091447" cy="2055959"/>
              <a:chOff x="1300369" y="3385930"/>
              <a:chExt cx="8091447" cy="205595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CCC299-2C28-0048-B84B-B11820EAC0CD}"/>
                  </a:ext>
                </a:extLst>
              </p:cNvPr>
              <p:cNvGrpSpPr/>
              <p:nvPr/>
            </p:nvGrpSpPr>
            <p:grpSpPr>
              <a:xfrm>
                <a:off x="1300369" y="3385930"/>
                <a:ext cx="8091447" cy="2055959"/>
                <a:chOff x="1300369" y="3385930"/>
                <a:chExt cx="8091447" cy="2055959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AB1942A-9DAD-1745-8163-6ABEF5D1D8C1}"/>
                    </a:ext>
                  </a:extLst>
                </p:cNvPr>
                <p:cNvSpPr/>
                <p:nvPr/>
              </p:nvSpPr>
              <p:spPr>
                <a:xfrm>
                  <a:off x="4108174" y="3670852"/>
                  <a:ext cx="715617" cy="53008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A1900E9C-BBC0-3445-AD24-FF5DCAD23CF4}"/>
                    </a:ext>
                  </a:extLst>
                </p:cNvPr>
                <p:cNvSpPr/>
                <p:nvPr/>
              </p:nvSpPr>
              <p:spPr>
                <a:xfrm>
                  <a:off x="5044440" y="3385930"/>
                  <a:ext cx="1023731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0C87EC48-1316-A84D-8E62-504A6DA4E80B}"/>
                    </a:ext>
                  </a:extLst>
                </p:cNvPr>
                <p:cNvSpPr/>
                <p:nvPr/>
              </p:nvSpPr>
              <p:spPr>
                <a:xfrm>
                  <a:off x="7533861" y="3432312"/>
                  <a:ext cx="974035" cy="669235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EF61C189-2330-9440-9F7E-120291CCA148}"/>
                    </a:ext>
                  </a:extLst>
                </p:cNvPr>
                <p:cNvSpPr/>
                <p:nvPr/>
              </p:nvSpPr>
              <p:spPr>
                <a:xfrm>
                  <a:off x="8676199" y="3678803"/>
                  <a:ext cx="715617" cy="54267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D10F548-95FC-9F46-8B84-BCF5664002EC}"/>
                    </a:ext>
                  </a:extLst>
                </p:cNvPr>
                <p:cNvSpPr txBox="1"/>
                <p:nvPr/>
              </p:nvSpPr>
              <p:spPr>
                <a:xfrm>
                  <a:off x="1300369" y="4426226"/>
                  <a:ext cx="193316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Note source and destination addresses!</a:t>
                  </a: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4D692D2-3154-2C43-AEBC-48FED218407D}"/>
                    </a:ext>
                  </a:extLst>
                </p:cNvPr>
                <p:cNvCxnSpPr>
                  <a:stCxn id="8" idx="2"/>
                  <a:endCxn id="9" idx="3"/>
                </p:cNvCxnSpPr>
                <p:nvPr/>
              </p:nvCxnSpPr>
              <p:spPr>
                <a:xfrm flipH="1">
                  <a:off x="3233530" y="3935896"/>
                  <a:ext cx="874644" cy="998162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397E0575-92AD-B245-B180-8310A054B81F}"/>
                    </a:ext>
                  </a:extLst>
                </p:cNvPr>
                <p:cNvCxnSpPr>
                  <a:cxnSpLocks/>
                  <a:endCxn id="9" idx="3"/>
                </p:cNvCxnSpPr>
                <p:nvPr/>
              </p:nvCxnSpPr>
              <p:spPr>
                <a:xfrm flipH="1">
                  <a:off x="3233530" y="3690731"/>
                  <a:ext cx="1769166" cy="1243327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A8FC108-BC9B-7B4F-8C30-B1B2FB0B6630}"/>
                    </a:ext>
                  </a:extLst>
                </p:cNvPr>
                <p:cNvCxnSpPr>
                  <a:cxnSpLocks/>
                  <a:stCxn id="349" idx="2"/>
                  <a:endCxn id="9" idx="3"/>
                </p:cNvCxnSpPr>
                <p:nvPr/>
              </p:nvCxnSpPr>
              <p:spPr>
                <a:xfrm flipH="1">
                  <a:off x="3233530" y="3766930"/>
                  <a:ext cx="4300331" cy="1167128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2E34DF7B-8B1F-9A49-9DCA-13E9621EB46A}"/>
                  </a:ext>
                </a:extLst>
              </p:cNvPr>
              <p:cNvCxnSpPr>
                <a:cxnSpLocks/>
                <a:stCxn id="350" idx="2"/>
                <a:endCxn id="9" idx="3"/>
              </p:cNvCxnSpPr>
              <p:nvPr/>
            </p:nvCxnSpPr>
            <p:spPr>
              <a:xfrm flipH="1">
                <a:off x="3233530" y="3950142"/>
                <a:ext cx="5442669" cy="983916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AAC3EC9-4867-0941-8198-7A4C70909795}"/>
                </a:ext>
              </a:extLst>
            </p:cNvPr>
            <p:cNvSpPr/>
            <p:nvPr/>
          </p:nvSpPr>
          <p:spPr>
            <a:xfrm>
              <a:off x="2880360" y="3803100"/>
              <a:ext cx="1023731" cy="6692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52F217E-25A4-774F-89E1-664523F0BE3E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-225950" y="4267200"/>
              <a:ext cx="3182510" cy="1078338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37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854128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 values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(in link-, network-, transport-layer fields)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simple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FAE99D-C5EA-5147-B11F-7A5B7FCE54AE}"/>
              </a:ext>
            </a:extLst>
          </p:cNvPr>
          <p:cNvGrpSpPr/>
          <p:nvPr/>
        </p:nvGrpSpPr>
        <p:grpSpPr>
          <a:xfrm>
            <a:off x="847391" y="4483100"/>
            <a:ext cx="7244522" cy="2202828"/>
            <a:chOff x="848139" y="4484689"/>
            <a:chExt cx="7244522" cy="22028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2506F8-ECEC-2E42-805B-42E4D94FA9CB}"/>
                </a:ext>
              </a:extLst>
            </p:cNvPr>
            <p:cNvCxnSpPr/>
            <p:nvPr/>
          </p:nvCxnSpPr>
          <p:spPr>
            <a:xfrm>
              <a:off x="848139" y="6202017"/>
              <a:ext cx="5194852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CF0EDD-3789-414C-ACC3-3BF841E39C99}"/>
                </a:ext>
              </a:extLst>
            </p:cNvPr>
            <p:cNvGrpSpPr/>
            <p:nvPr/>
          </p:nvGrpSpPr>
          <p:grpSpPr>
            <a:xfrm>
              <a:off x="2117350" y="5637144"/>
              <a:ext cx="2269120" cy="1028699"/>
              <a:chOff x="7493876" y="2774731"/>
              <a:chExt cx="1481958" cy="894622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F1E2C8F-E181-3B43-A519-0FC1DEA4B615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CE0A78E-9FDA-334F-9AD4-8A4ED942B1C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C1D1C42-5DC5-DE41-880F-2DB6C20303E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EEDB7BE-ECB9-AE43-B7F9-9420522500B6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484C86C-9AA8-0C48-9C1B-936E42E298D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79FD6387-1AB1-7743-A3A7-ED8933D501E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5CDE1FFF-560A-D046-879A-1BAD0681C80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B8332F6D-32E8-0249-999D-30692A5A7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7100" y="4484689"/>
              <a:ext cx="33555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Router’s flow table define router’s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match+action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rules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A19BCA-1317-9E49-B6D6-B6CF8B58E795}"/>
                </a:ext>
              </a:extLst>
            </p:cNvPr>
            <p:cNvGrpSpPr/>
            <p:nvPr/>
          </p:nvGrpSpPr>
          <p:grpSpPr>
            <a:xfrm>
              <a:off x="2535862" y="4518992"/>
              <a:ext cx="1998847" cy="1325048"/>
              <a:chOff x="8327282" y="4055165"/>
              <a:chExt cx="2091509" cy="1325048"/>
            </a:xfrm>
          </p:grpSpPr>
          <p:grpSp>
            <p:nvGrpSpPr>
              <p:cNvPr id="20" name="Group 554">
                <a:extLst>
                  <a:ext uri="{FF2B5EF4-FFF2-40B4-BE49-F238E27FC236}">
                    <a16:creationId xmlns:a16="http://schemas.microsoft.com/office/drawing/2014/main" id="{F0AAF6D0-8EA6-E749-9758-CE8F2B209D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7282" y="4121430"/>
                <a:ext cx="2091509" cy="1258783"/>
                <a:chOff x="2932675" y="3919324"/>
                <a:chExt cx="429970" cy="319189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03BF111-23DE-1945-8735-48B7B51FDA35}"/>
                    </a:ext>
                  </a:extLst>
                </p:cNvPr>
                <p:cNvSpPr/>
                <p:nvPr/>
              </p:nvSpPr>
              <p:spPr>
                <a:xfrm>
                  <a:off x="2936722" y="3919324"/>
                  <a:ext cx="425923" cy="31918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B28D0C4-B5C9-5844-BF1E-1197CD1800CC}"/>
                    </a:ext>
                  </a:extLst>
                </p:cNvPr>
                <p:cNvCxnSpPr/>
                <p:nvPr/>
              </p:nvCxnSpPr>
              <p:spPr>
                <a:xfrm>
                  <a:off x="2932675" y="4004959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93CE468-AA72-B340-AB98-BDBA2EE69A0B}"/>
                    </a:ext>
                  </a:extLst>
                </p:cNvPr>
                <p:cNvCxnSpPr/>
                <p:nvPr/>
              </p:nvCxnSpPr>
              <p:spPr>
                <a:xfrm>
                  <a:off x="2932675" y="4069207"/>
                  <a:ext cx="42491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1AFD2436-CAFF-8042-BF47-7E024FE6789B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H="1" flipV="1">
                  <a:off x="3148166" y="4001599"/>
                  <a:ext cx="1517" cy="23691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5B25A3-83EE-0C42-A451-21C2EA7C24E0}"/>
                  </a:ext>
                </a:extLst>
              </p:cNvPr>
              <p:cNvSpPr txBox="1"/>
              <p:nvPr/>
            </p:nvSpPr>
            <p:spPr>
              <a:xfrm>
                <a:off x="8759686" y="4055165"/>
                <a:ext cx="12657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Flow table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3A5449-AA06-DE4B-8FA1-C9212AFA1460}"/>
                  </a:ext>
                </a:extLst>
              </p:cNvPr>
              <p:cNvSpPr txBox="1"/>
              <p:nvPr/>
            </p:nvSpPr>
            <p:spPr>
              <a:xfrm>
                <a:off x="8461513" y="4379843"/>
                <a:ext cx="837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match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BF5AE11-1691-C64E-A175-EA1E60B74E4A}"/>
                  </a:ext>
                </a:extLst>
              </p:cNvPr>
              <p:cNvSpPr txBox="1"/>
              <p:nvPr/>
            </p:nvSpPr>
            <p:spPr>
              <a:xfrm>
                <a:off x="9409044" y="4386470"/>
                <a:ext cx="832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action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4E34B4-C7CA-6740-A020-13986B97F632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4386238" y="5804452"/>
              <a:ext cx="2398875" cy="1903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575B8A9-3D40-6341-867B-507C81B4BA39}"/>
                </a:ext>
              </a:extLst>
            </p:cNvPr>
            <p:cNvCxnSpPr>
              <a:cxnSpLocks/>
            </p:cNvCxnSpPr>
            <p:nvPr/>
          </p:nvCxnSpPr>
          <p:spPr>
            <a:xfrm>
              <a:off x="4399722" y="6361044"/>
              <a:ext cx="755373" cy="3264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4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719438-0C98-CC4E-B2A6-DFB0F8C5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467"/>
            <a:ext cx="10515600" cy="3046751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defined by header fields</a:t>
            </a:r>
          </a:p>
          <a:p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forwarding: simple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packet-handling rules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match: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pattern</a:t>
            </a:r>
            <a:r>
              <a:rPr lang="en-US" altLang="en-US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values in packet header fields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actions: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matched packet: drop, forward, modify, matched packet or send matched packet to controller 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priority: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disambiguate overlapping patterns</a:t>
            </a:r>
          </a:p>
          <a:p>
            <a:pPr lvl="1"/>
            <a:r>
              <a:rPr lang="en-US" altLang="en-US" dirty="0">
                <a:solidFill>
                  <a:srgbClr val="0000A8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counters: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#bytes and #packets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2506F8-ECEC-2E42-805B-42E4D94FA9CB}"/>
              </a:ext>
            </a:extLst>
          </p:cNvPr>
          <p:cNvCxnSpPr/>
          <p:nvPr/>
        </p:nvCxnSpPr>
        <p:spPr>
          <a:xfrm>
            <a:off x="848139" y="6202017"/>
            <a:ext cx="519485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FCF0EDD-3789-414C-ACC3-3BF841E39C99}"/>
              </a:ext>
            </a:extLst>
          </p:cNvPr>
          <p:cNvGrpSpPr/>
          <p:nvPr/>
        </p:nvGrpSpPr>
        <p:grpSpPr>
          <a:xfrm>
            <a:off x="2117350" y="5637144"/>
            <a:ext cx="2269120" cy="1028699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1E2C8F-E181-3B43-A519-0FC1DEA4B61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E0A78E-9FDA-334F-9AD4-8A4ED942B1C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1D1C42-5DC5-DE41-880F-2DB6C20303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EEDB7BE-ECB9-AE43-B7F9-9420522500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484C86C-9AA8-0C48-9C1B-936E42E298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9FD6387-1AB1-7743-A3A7-ED8933D501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DE1FFF-560A-D046-879A-1BAD0681C80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19BCA-1317-9E49-B6D6-B6CF8B58E795}"/>
              </a:ext>
            </a:extLst>
          </p:cNvPr>
          <p:cNvGrpSpPr/>
          <p:nvPr/>
        </p:nvGrpSpPr>
        <p:grpSpPr>
          <a:xfrm>
            <a:off x="2535862" y="4518992"/>
            <a:ext cx="1998847" cy="1325048"/>
            <a:chOff x="8327282" y="4055165"/>
            <a:chExt cx="2091509" cy="1325048"/>
          </a:xfrm>
        </p:grpSpPr>
        <p:grpSp>
          <p:nvGrpSpPr>
            <p:cNvPr id="20" name="Group 554">
              <a:extLst>
                <a:ext uri="{FF2B5EF4-FFF2-40B4-BE49-F238E27FC236}">
                  <a16:creationId xmlns:a16="http://schemas.microsoft.com/office/drawing/2014/main" id="{F0AAF6D0-8EA6-E749-9758-CE8F2B209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7282" y="4121430"/>
              <a:ext cx="2091509" cy="1258783"/>
              <a:chOff x="2932675" y="3919324"/>
              <a:chExt cx="429970" cy="3191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3BF111-23DE-1945-8735-48B7B51FDA35}"/>
                  </a:ext>
                </a:extLst>
              </p:cNvPr>
              <p:cNvSpPr/>
              <p:nvPr/>
            </p:nvSpPr>
            <p:spPr>
              <a:xfrm>
                <a:off x="2936722" y="3919324"/>
                <a:ext cx="425923" cy="31918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B28D0C4-B5C9-5844-BF1E-1197CD1800CC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93CE468-AA72-B340-AB98-BDBA2EE69A0B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FD2436-CAFF-8042-BF47-7E024FE6789B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 flipV="1">
                <a:off x="3148166" y="4001599"/>
                <a:ext cx="1517" cy="236914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5B25A3-83EE-0C42-A451-21C2EA7C24E0}"/>
                </a:ext>
              </a:extLst>
            </p:cNvPr>
            <p:cNvSpPr txBox="1"/>
            <p:nvPr/>
          </p:nvSpPr>
          <p:spPr>
            <a:xfrm>
              <a:off x="8759686" y="4055165"/>
              <a:ext cx="1265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table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3A5449-AA06-DE4B-8FA1-C9212AFA1460}"/>
                </a:ext>
              </a:extLst>
            </p:cNvPr>
            <p:cNvSpPr txBox="1"/>
            <p:nvPr/>
          </p:nvSpPr>
          <p:spPr>
            <a:xfrm>
              <a:off x="8461513" y="4379843"/>
              <a:ext cx="837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F5AE11-1691-C64E-A175-EA1E60B74E4A}"/>
                </a:ext>
              </a:extLst>
            </p:cNvPr>
            <p:cNvSpPr txBox="1"/>
            <p:nvPr/>
          </p:nvSpPr>
          <p:spPr>
            <a:xfrm>
              <a:off x="9409044" y="4386470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action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4E34B4-C7CA-6740-A020-13986B97F63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386238" y="5804452"/>
            <a:ext cx="2398875" cy="1903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75B8A9-3D40-6341-867B-507C81B4BA39}"/>
              </a:ext>
            </a:extLst>
          </p:cNvPr>
          <p:cNvCxnSpPr>
            <a:cxnSpLocks/>
          </p:cNvCxnSpPr>
          <p:nvPr/>
        </p:nvCxnSpPr>
        <p:spPr>
          <a:xfrm>
            <a:off x="4399722" y="6361044"/>
            <a:ext cx="755373" cy="32647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AE0A89-AC33-BF4C-92BE-57E02010D08E}"/>
              </a:ext>
            </a:extLst>
          </p:cNvPr>
          <p:cNvSpPr txBox="1"/>
          <p:nvPr/>
        </p:nvSpPr>
        <p:spPr>
          <a:xfrm>
            <a:off x="1828800" y="5870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53A182-ED02-724B-B717-34A471A9D7DC}"/>
              </a:ext>
            </a:extLst>
          </p:cNvPr>
          <p:cNvSpPr txBox="1"/>
          <p:nvPr/>
        </p:nvSpPr>
        <p:spPr>
          <a:xfrm>
            <a:off x="4340087" y="63676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EDB1F3-36CA-944D-979C-CE1587B157B4}"/>
              </a:ext>
            </a:extLst>
          </p:cNvPr>
          <p:cNvSpPr txBox="1"/>
          <p:nvPr/>
        </p:nvSpPr>
        <p:spPr>
          <a:xfrm>
            <a:off x="4784035" y="6149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64804-CC10-384C-AEB4-90FDA3AE9F07}"/>
              </a:ext>
            </a:extLst>
          </p:cNvPr>
          <p:cNvSpPr txBox="1"/>
          <p:nvPr/>
        </p:nvSpPr>
        <p:spPr>
          <a:xfrm>
            <a:off x="4565375" y="578457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064E8A-1F8D-3347-A456-A767F49DA813}"/>
              </a:ext>
            </a:extLst>
          </p:cNvPr>
          <p:cNvGrpSpPr/>
          <p:nvPr/>
        </p:nvGrpSpPr>
        <p:grpSpPr>
          <a:xfrm>
            <a:off x="4533981" y="4345979"/>
            <a:ext cx="6820091" cy="1571138"/>
            <a:chOff x="4518991" y="4315999"/>
            <a:chExt cx="6820091" cy="1571138"/>
          </a:xfrm>
        </p:grpSpPr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B82879F5-A8E9-4742-AC89-B09339E8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876" y="5517805"/>
              <a:ext cx="1313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* : wildcard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156E13C-C349-EC4C-B479-040B1712E32E}"/>
                </a:ext>
              </a:extLst>
            </p:cNvPr>
            <p:cNvSpPr/>
            <p:nvPr/>
          </p:nvSpPr>
          <p:spPr>
            <a:xfrm>
              <a:off x="4518991" y="4320209"/>
              <a:ext cx="808383" cy="1497495"/>
            </a:xfrm>
            <a:custGeom>
              <a:avLst/>
              <a:gdLst>
                <a:gd name="connsiteX0" fmla="*/ 13252 w 808383"/>
                <a:gd name="connsiteY0" fmla="*/ 1497495 h 1497495"/>
                <a:gd name="connsiteX1" fmla="*/ 808383 w 808383"/>
                <a:gd name="connsiteY1" fmla="*/ 1192695 h 1497495"/>
                <a:gd name="connsiteX2" fmla="*/ 795131 w 808383"/>
                <a:gd name="connsiteY2" fmla="*/ 0 h 1497495"/>
                <a:gd name="connsiteX3" fmla="*/ 0 w 808383"/>
                <a:gd name="connsiteY3" fmla="*/ 887895 h 1497495"/>
                <a:gd name="connsiteX4" fmla="*/ 13252 w 808383"/>
                <a:gd name="connsiteY4" fmla="*/ 1497495 h 149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383" h="1497495">
                  <a:moveTo>
                    <a:pt x="13252" y="1497495"/>
                  </a:moveTo>
                  <a:lnTo>
                    <a:pt x="808383" y="1192695"/>
                  </a:lnTo>
                  <a:lnTo>
                    <a:pt x="795131" y="0"/>
                  </a:lnTo>
                  <a:lnTo>
                    <a:pt x="0" y="887895"/>
                  </a:lnTo>
                  <a:lnTo>
                    <a:pt x="13252" y="149749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E279AE1-4F6D-FA4B-8F69-D1B6D664A081}"/>
                </a:ext>
              </a:extLst>
            </p:cNvPr>
            <p:cNvCxnSpPr>
              <a:cxnSpLocks/>
            </p:cNvCxnSpPr>
            <p:nvPr/>
          </p:nvCxnSpPr>
          <p:spPr>
            <a:xfrm>
              <a:off x="8691768" y="4315999"/>
              <a:ext cx="0" cy="120015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1EA29FD6-93E2-D248-8287-1EF1A763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056" y="4334323"/>
              <a:ext cx="3362117" cy="1191833"/>
            </a:xfrm>
            <a:prstGeom prst="rect">
              <a:avLst/>
            </a:prstGeom>
            <a:solidFill>
              <a:srgbClr val="BBE0E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84DD72A2-6599-5A4C-9EC1-40B227E83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339" y="4334323"/>
              <a:ext cx="2618270" cy="11918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5AE70A-DF8A-054F-8D4E-AC00C36D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405" y="5059180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=10.1.2.3,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=*.*.*.*     send to controller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6354FF9-2E1C-0D4C-B7EA-2B8179A51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9894" y="4686925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=1.2.*.*,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</a:rPr>
                <a:t>=*.*.*.*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     drop                       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DCE6C5-716F-694B-9C85-A61362F1B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7382" y="4344648"/>
              <a:ext cx="598170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src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 = *.*.*.*,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dest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ヒラギノ角ゴ Pro W3" charset="0"/>
                  <a:cs typeface="ヒラギノ角ゴ Pro W3" charset="0"/>
                  <a:sym typeface="Wingdings" charset="0"/>
                </a:rPr>
                <a:t>=3.4.*.*     forward(2)</a:t>
              </a:r>
            </a:p>
          </p:txBody>
        </p:sp>
      </p:grpSp>
      <p:sp>
        <p:nvSpPr>
          <p:cNvPr id="39" name="Title 2">
            <a:extLst>
              <a:ext uri="{FF2B5EF4-FFF2-40B4-BE49-F238E27FC236}">
                <a16:creationId xmlns:a16="http://schemas.microsoft.com/office/drawing/2014/main" id="{298945D1-38C0-AB46-AD5B-F3852F9B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Flow table abstraction</a:t>
            </a:r>
          </a:p>
        </p:txBody>
      </p:sp>
    </p:spTree>
    <p:extLst>
      <p:ext uri="{BB962C8B-B14F-4D97-AF65-F5344CB8AC3E}">
        <p14:creationId xmlns:p14="http://schemas.microsoft.com/office/powerpoint/2010/main" val="492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flow table entries</a:t>
            </a:r>
          </a:p>
        </p:txBody>
      </p:sp>
      <p:sp>
        <p:nvSpPr>
          <p:cNvPr id="111" name="Rectangle 22">
            <a:extLst>
              <a:ext uri="{FF2B5EF4-FFF2-40B4-BE49-F238E27FC236}">
                <a16:creationId xmlns:a16="http://schemas.microsoft.com/office/drawing/2014/main" id="{0AD70559-AC7C-9947-AC45-23DE9B6E4A95}"/>
              </a:ext>
            </a:extLst>
          </p:cNvPr>
          <p:cNvSpPr>
            <a:spLocks/>
          </p:cNvSpPr>
          <p:nvPr/>
        </p:nvSpPr>
        <p:spPr bwMode="auto">
          <a:xfrm>
            <a:off x="2071274" y="150198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Rectangle 23">
            <a:extLst>
              <a:ext uri="{FF2B5EF4-FFF2-40B4-BE49-F238E27FC236}">
                <a16:creationId xmlns:a16="http://schemas.microsoft.com/office/drawing/2014/main" id="{5DB35E10-A1A0-7045-B47B-6F16D607C190}"/>
              </a:ext>
            </a:extLst>
          </p:cNvPr>
          <p:cNvSpPr>
            <a:spLocks/>
          </p:cNvSpPr>
          <p:nvPr/>
        </p:nvSpPr>
        <p:spPr bwMode="auto">
          <a:xfrm>
            <a:off x="2412586" y="1705589"/>
            <a:ext cx="599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Match</a:t>
            </a:r>
          </a:p>
        </p:txBody>
      </p:sp>
      <p:sp>
        <p:nvSpPr>
          <p:cNvPr id="113" name="Rectangle 24">
            <a:extLst>
              <a:ext uri="{FF2B5EF4-FFF2-40B4-BE49-F238E27FC236}">
                <a16:creationId xmlns:a16="http://schemas.microsoft.com/office/drawing/2014/main" id="{BE807A08-7FD9-9545-85F5-D6F935F202EE}"/>
              </a:ext>
            </a:extLst>
          </p:cNvPr>
          <p:cNvSpPr>
            <a:spLocks/>
          </p:cNvSpPr>
          <p:nvPr/>
        </p:nvSpPr>
        <p:spPr bwMode="auto">
          <a:xfrm>
            <a:off x="3517486" y="1501983"/>
            <a:ext cx="1446213" cy="687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Rectangle 25">
            <a:extLst>
              <a:ext uri="{FF2B5EF4-FFF2-40B4-BE49-F238E27FC236}">
                <a16:creationId xmlns:a16="http://schemas.microsoft.com/office/drawing/2014/main" id="{85913BFC-51C9-314A-ABD6-4F034C9B256A}"/>
              </a:ext>
            </a:extLst>
          </p:cNvPr>
          <p:cNvSpPr>
            <a:spLocks/>
          </p:cNvSpPr>
          <p:nvPr/>
        </p:nvSpPr>
        <p:spPr bwMode="auto">
          <a:xfrm>
            <a:off x="3690524" y="1705183"/>
            <a:ext cx="603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Action</a:t>
            </a:r>
          </a:p>
        </p:txBody>
      </p:sp>
      <p:sp>
        <p:nvSpPr>
          <p:cNvPr id="115" name="Rectangle 26">
            <a:extLst>
              <a:ext uri="{FF2B5EF4-FFF2-40B4-BE49-F238E27FC236}">
                <a16:creationId xmlns:a16="http://schemas.microsoft.com/office/drawing/2014/main" id="{16236DDC-2598-9646-B25C-B30C4DFC7CB1}"/>
              </a:ext>
            </a:extLst>
          </p:cNvPr>
          <p:cNvSpPr>
            <a:spLocks/>
          </p:cNvSpPr>
          <p:nvPr/>
        </p:nvSpPr>
        <p:spPr bwMode="auto">
          <a:xfrm>
            <a:off x="4963699" y="1501983"/>
            <a:ext cx="1447800" cy="6873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6" name="Rectangle 27">
            <a:extLst>
              <a:ext uri="{FF2B5EF4-FFF2-40B4-BE49-F238E27FC236}">
                <a16:creationId xmlns:a16="http://schemas.microsoft.com/office/drawing/2014/main" id="{9C8898B1-B74A-254A-929E-364CFA1886A8}"/>
              </a:ext>
            </a:extLst>
          </p:cNvPr>
          <p:cNvSpPr>
            <a:spLocks/>
          </p:cNvSpPr>
          <p:nvPr/>
        </p:nvSpPr>
        <p:spPr bwMode="auto">
          <a:xfrm>
            <a:off x="5403642" y="1705183"/>
            <a:ext cx="460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Stats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896C2-F45F-994F-85B3-1277A3B273B4}"/>
              </a:ext>
            </a:extLst>
          </p:cNvPr>
          <p:cNvGrpSpPr/>
          <p:nvPr/>
        </p:nvGrpSpPr>
        <p:grpSpPr>
          <a:xfrm>
            <a:off x="3169824" y="2200944"/>
            <a:ext cx="5634037" cy="2162712"/>
            <a:chOff x="3169824" y="2200944"/>
            <a:chExt cx="5634037" cy="2162712"/>
          </a:xfrm>
        </p:grpSpPr>
        <p:sp>
          <p:nvSpPr>
            <p:cNvPr id="117" name="Rectangle 28">
              <a:extLst>
                <a:ext uri="{FF2B5EF4-FFF2-40B4-BE49-F238E27FC236}">
                  <a16:creationId xmlns:a16="http://schemas.microsoft.com/office/drawing/2014/main" id="{9266D65C-F99C-1F43-8034-2A04FEF5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9824" y="2967245"/>
              <a:ext cx="5634037" cy="13964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marL="357188" indent="-3302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Forward packet to port(s)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 packet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Modify fields in header(s)</a:t>
              </a:r>
            </a:p>
            <a:p>
              <a:pPr marL="357188" marR="0" lvl="0" indent="-33020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Encapsulate and forward to controller</a:t>
              </a:r>
            </a:p>
          </p:txBody>
        </p:sp>
        <p:sp>
          <p:nvSpPr>
            <p:cNvPr id="119" name="Line 31">
              <a:extLst>
                <a:ext uri="{FF2B5EF4-FFF2-40B4-BE49-F238E27FC236}">
                  <a16:creationId xmlns:a16="http://schemas.microsoft.com/office/drawing/2014/main" id="{52B512E6-14A5-1848-BD25-C203B04E8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272" y="2200944"/>
              <a:ext cx="1588" cy="7588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4B313E8-BEC4-FE4B-9D13-E1494E2C29CB}"/>
              </a:ext>
            </a:extLst>
          </p:cNvPr>
          <p:cNvGrpSpPr/>
          <p:nvPr/>
        </p:nvGrpSpPr>
        <p:grpSpPr>
          <a:xfrm>
            <a:off x="5035074" y="2200945"/>
            <a:ext cx="3044825" cy="623425"/>
            <a:chOff x="5116099" y="2200945"/>
            <a:chExt cx="3044825" cy="623425"/>
          </a:xfrm>
        </p:grpSpPr>
        <p:sp>
          <p:nvSpPr>
            <p:cNvPr id="120" name="Rectangle 32">
              <a:extLst>
                <a:ext uri="{FF2B5EF4-FFF2-40B4-BE49-F238E27FC236}">
                  <a16:creationId xmlns:a16="http://schemas.microsoft.com/office/drawing/2014/main" id="{D609C7D3-AFCA-CD4D-A9FA-199E67427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099" y="2440195"/>
              <a:ext cx="3044825" cy="38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8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5579B-B620-2543-AF1E-242CC2FF5E5D}"/>
                </a:ext>
              </a:extLst>
            </p:cNvPr>
            <p:cNvGrpSpPr/>
            <p:nvPr/>
          </p:nvGrpSpPr>
          <p:grpSpPr>
            <a:xfrm>
              <a:off x="5187757" y="2200945"/>
              <a:ext cx="2652492" cy="599613"/>
              <a:chOff x="5187757" y="2200945"/>
              <a:chExt cx="2652492" cy="599613"/>
            </a:xfrm>
          </p:grpSpPr>
          <p:sp>
            <p:nvSpPr>
              <p:cNvPr id="121" name="Rectangle 33">
                <a:extLst>
                  <a:ext uri="{FF2B5EF4-FFF2-40B4-BE49-F238E27FC236}">
                    <a16:creationId xmlns:a16="http://schemas.microsoft.com/office/drawing/2014/main" id="{75F85A0F-FD95-A049-B1DF-00E32B14C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974" y="2462420"/>
                <a:ext cx="25812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Packet + byte counters</a:t>
                </a:r>
              </a:p>
            </p:txBody>
          </p:sp>
          <p:sp>
            <p:nvSpPr>
              <p:cNvPr id="122" name="Line 34">
                <a:extLst>
                  <a:ext uri="{FF2B5EF4-FFF2-40B4-BE49-F238E27FC236}">
                    <a16:creationId xmlns:a16="http://schemas.microsoft.com/office/drawing/2014/main" id="{870022B4-CB13-CE41-AE1A-A4275A96B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5187757" y="2200945"/>
                <a:ext cx="1587" cy="2317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64291" tIns="32146" rIns="64291" bIns="32146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D5C3D3-25BB-D54D-BCEB-FCA2C288C1FE}"/>
              </a:ext>
            </a:extLst>
          </p:cNvPr>
          <p:cNvGrpSpPr/>
          <p:nvPr/>
        </p:nvGrpSpPr>
        <p:grpSpPr>
          <a:xfrm>
            <a:off x="2117511" y="2200761"/>
            <a:ext cx="8446528" cy="3709144"/>
            <a:chOff x="2117511" y="2200761"/>
            <a:chExt cx="8446528" cy="3709144"/>
          </a:xfrm>
        </p:grpSpPr>
        <p:sp>
          <p:nvSpPr>
            <p:cNvPr id="79" name="文字方塊 29">
              <a:extLst>
                <a:ext uri="{FF2B5EF4-FFF2-40B4-BE49-F238E27FC236}">
                  <a16:creationId xmlns:a16="http://schemas.microsoft.com/office/drawing/2014/main" id="{064A0713-9D5B-6443-98A8-3EB2CC41A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100" y="4847642"/>
              <a:ext cx="2429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新細明體" charset="0"/>
                </a:rPr>
                <a:t>Header fields to match: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新細明體" charset="0"/>
              </a:endParaRPr>
            </a:p>
          </p:txBody>
        </p:sp>
        <p:sp>
          <p:nvSpPr>
            <p:cNvPr id="118" name="Line 30">
              <a:extLst>
                <a:ext uri="{FF2B5EF4-FFF2-40B4-BE49-F238E27FC236}">
                  <a16:creationId xmlns:a16="http://schemas.microsoft.com/office/drawing/2014/main" id="{77A0D0EE-2F6A-C542-92CB-4694F0C0D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885" y="2200761"/>
              <a:ext cx="1858" cy="30541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4291" tIns="32146" rIns="64291" bIns="32146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矩形 15">
              <a:extLst>
                <a:ext uri="{FF2B5EF4-FFF2-40B4-BE49-F238E27FC236}">
                  <a16:creationId xmlns:a16="http://schemas.microsoft.com/office/drawing/2014/main" id="{CA379C48-5241-1340-B3EF-424003EEF91F}"/>
                </a:ext>
              </a:extLst>
            </p:cNvPr>
            <p:cNvSpPr/>
            <p:nvPr/>
          </p:nvSpPr>
          <p:spPr bwMode="auto">
            <a:xfrm>
              <a:off x="2117511" y="5262205"/>
              <a:ext cx="771961" cy="6477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Ingress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4" name="矩形 17">
              <a:extLst>
                <a:ext uri="{FF2B5EF4-FFF2-40B4-BE49-F238E27FC236}">
                  <a16:creationId xmlns:a16="http://schemas.microsoft.com/office/drawing/2014/main" id="{EDDEBD12-93C8-C749-95E6-157B703157DF}"/>
                </a:ext>
              </a:extLst>
            </p:cNvPr>
            <p:cNvSpPr/>
            <p:nvPr/>
          </p:nvSpPr>
          <p:spPr bwMode="auto">
            <a:xfrm>
              <a:off x="288947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5" name="矩形 18">
              <a:extLst>
                <a:ext uri="{FF2B5EF4-FFF2-40B4-BE49-F238E27FC236}">
                  <a16:creationId xmlns:a16="http://schemas.microsoft.com/office/drawing/2014/main" id="{BD494138-72F4-6849-A86F-6FAD87C96C5B}"/>
                </a:ext>
              </a:extLst>
            </p:cNvPr>
            <p:cNvSpPr/>
            <p:nvPr/>
          </p:nvSpPr>
          <p:spPr bwMode="auto">
            <a:xfrm>
              <a:off x="3544933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MAC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6" name="矩形 19">
              <a:extLst>
                <a:ext uri="{FF2B5EF4-FFF2-40B4-BE49-F238E27FC236}">
                  <a16:creationId xmlns:a16="http://schemas.microsoft.com/office/drawing/2014/main" id="{89A4DCC1-6DF5-5340-A0A5-E76D4CDB272F}"/>
                </a:ext>
              </a:extLst>
            </p:cNvPr>
            <p:cNvSpPr/>
            <p:nvPr/>
          </p:nvSpPr>
          <p:spPr bwMode="auto">
            <a:xfrm>
              <a:off x="420039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Eth Type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7" name="矩形 20">
              <a:extLst>
                <a:ext uri="{FF2B5EF4-FFF2-40B4-BE49-F238E27FC236}">
                  <a16:creationId xmlns:a16="http://schemas.microsoft.com/office/drawing/2014/main" id="{15670B19-5888-BF4A-8B11-FDBF006ADDB5}"/>
                </a:ext>
              </a:extLst>
            </p:cNvPr>
            <p:cNvSpPr/>
            <p:nvPr/>
          </p:nvSpPr>
          <p:spPr bwMode="auto">
            <a:xfrm>
              <a:off x="4855852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ID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8" name="矩形 21">
              <a:extLst>
                <a:ext uri="{FF2B5EF4-FFF2-40B4-BE49-F238E27FC236}">
                  <a16:creationId xmlns:a16="http://schemas.microsoft.com/office/drawing/2014/main" id="{66D36742-74FB-594E-A690-B8C0858BCD8C}"/>
                </a:ext>
              </a:extLst>
            </p:cNvPr>
            <p:cNvSpPr/>
            <p:nvPr/>
          </p:nvSpPr>
          <p:spPr bwMode="auto">
            <a:xfrm>
              <a:off x="8068323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ToS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69" name="矩形 22">
              <a:extLst>
                <a:ext uri="{FF2B5EF4-FFF2-40B4-BE49-F238E27FC236}">
                  <a16:creationId xmlns:a16="http://schemas.microsoft.com/office/drawing/2014/main" id="{3B962E35-4FCE-4748-95D0-2BAC40159868}"/>
                </a:ext>
              </a:extLst>
            </p:cNvPr>
            <p:cNvSpPr/>
            <p:nvPr/>
          </p:nvSpPr>
          <p:spPr bwMode="auto">
            <a:xfrm>
              <a:off x="7437016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Proto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0" name="矩形 23">
              <a:extLst>
                <a:ext uri="{FF2B5EF4-FFF2-40B4-BE49-F238E27FC236}">
                  <a16:creationId xmlns:a16="http://schemas.microsoft.com/office/drawing/2014/main" id="{E0710398-489A-8E42-970A-84EBF2848538}"/>
                </a:ext>
              </a:extLst>
            </p:cNvPr>
            <p:cNvSpPr/>
            <p:nvPr/>
          </p:nvSpPr>
          <p:spPr bwMode="auto">
            <a:xfrm>
              <a:off x="6174401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Src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1" name="矩形 24">
              <a:extLst>
                <a:ext uri="{FF2B5EF4-FFF2-40B4-BE49-F238E27FC236}">
                  <a16:creationId xmlns:a16="http://schemas.microsoft.com/office/drawing/2014/main" id="{36A6156D-DEAC-CD48-AB2C-460617505DF1}"/>
                </a:ext>
              </a:extLst>
            </p:cNvPr>
            <p:cNvSpPr/>
            <p:nvPr/>
          </p:nvSpPr>
          <p:spPr bwMode="auto">
            <a:xfrm>
              <a:off x="6805709" y="5262205"/>
              <a:ext cx="631307" cy="64770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IP Dst</a:t>
              </a:r>
              <a:endParaRPr kumimoji="0" lang="zh-TW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2" name="矩形 25">
              <a:extLst>
                <a:ext uri="{FF2B5EF4-FFF2-40B4-BE49-F238E27FC236}">
                  <a16:creationId xmlns:a16="http://schemas.microsoft.com/office/drawing/2014/main" id="{1F3FF105-11DF-5A48-8361-56AEFF37DE1F}"/>
                </a:ext>
              </a:extLst>
            </p:cNvPr>
            <p:cNvSpPr/>
            <p:nvPr/>
          </p:nvSpPr>
          <p:spPr bwMode="auto">
            <a:xfrm>
              <a:off x="8706447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Src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74" name="矩形 20">
              <a:extLst>
                <a:ext uri="{FF2B5EF4-FFF2-40B4-BE49-F238E27FC236}">
                  <a16:creationId xmlns:a16="http://schemas.microsoft.com/office/drawing/2014/main" id="{D4463F66-5C5E-EF4E-A286-CF91B7AD4661}"/>
                </a:ext>
              </a:extLst>
            </p:cNvPr>
            <p:cNvSpPr/>
            <p:nvPr/>
          </p:nvSpPr>
          <p:spPr bwMode="auto">
            <a:xfrm>
              <a:off x="5511311" y="5262205"/>
              <a:ext cx="655459" cy="64770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Pri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80" name="矩形 25">
              <a:extLst>
                <a:ext uri="{FF2B5EF4-FFF2-40B4-BE49-F238E27FC236}">
                  <a16:creationId xmlns:a16="http://schemas.microsoft.com/office/drawing/2014/main" id="{5FFDA9B9-54DA-4B46-8561-63255A4D55D6}"/>
                </a:ext>
              </a:extLst>
            </p:cNvPr>
            <p:cNvSpPr/>
            <p:nvPr/>
          </p:nvSpPr>
          <p:spPr bwMode="auto">
            <a:xfrm>
              <a:off x="9635243" y="5262205"/>
              <a:ext cx="928796" cy="647700"/>
            </a:xfrm>
            <a:prstGeom prst="rect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0"/>
                  <a:cs typeface="新細明體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ts val="14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TCP/UDP </a:t>
              </a: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Dst</a:t>
              </a:r>
              <a:r>
                <a: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charset="0"/>
                  <a:ea typeface="新細明體" charset="0"/>
                  <a:cs typeface="新細明體" charset="0"/>
                </a:rPr>
                <a:t> Port</a:t>
              </a:r>
              <a:endPara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AA8A2A-F690-D842-B569-854551A89B38}"/>
              </a:ext>
            </a:extLst>
          </p:cNvPr>
          <p:cNvGrpSpPr/>
          <p:nvPr/>
        </p:nvGrpSpPr>
        <p:grpSpPr>
          <a:xfrm>
            <a:off x="2930744" y="6077944"/>
            <a:ext cx="3235564" cy="549153"/>
            <a:chOff x="2826569" y="5888454"/>
            <a:chExt cx="3235564" cy="549153"/>
          </a:xfrm>
        </p:grpSpPr>
        <p:sp>
          <p:nvSpPr>
            <p:cNvPr id="123" name="文字方塊 29">
              <a:extLst>
                <a:ext uri="{FF2B5EF4-FFF2-40B4-BE49-F238E27FC236}">
                  <a16:creationId xmlns:a16="http://schemas.microsoft.com/office/drawing/2014/main" id="{CCD38D10-94F8-8543-A3D8-19F75A2CB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642" y="6069307"/>
              <a:ext cx="9604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Link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DD20D7D2-8080-1144-84E2-DF0AE45A3E07}"/>
                </a:ext>
              </a:extLst>
            </p:cNvPr>
            <p:cNvSpPr/>
            <p:nvPr/>
          </p:nvSpPr>
          <p:spPr>
            <a:xfrm rot="16200000">
              <a:off x="4340578" y="4374445"/>
              <a:ext cx="207546" cy="323556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68CBD-0ADB-BF45-9811-313CB44A39FD}"/>
              </a:ext>
            </a:extLst>
          </p:cNvPr>
          <p:cNvGrpSpPr/>
          <p:nvPr/>
        </p:nvGrpSpPr>
        <p:grpSpPr>
          <a:xfrm>
            <a:off x="6210166" y="6082290"/>
            <a:ext cx="2473565" cy="543987"/>
            <a:chOff x="6105991" y="5892800"/>
            <a:chExt cx="2473565" cy="543987"/>
          </a:xfrm>
        </p:grpSpPr>
        <p:sp>
          <p:nvSpPr>
            <p:cNvPr id="139" name="文字方塊 29">
              <a:extLst>
                <a:ext uri="{FF2B5EF4-FFF2-40B4-BE49-F238E27FC236}">
                  <a16:creationId xmlns:a16="http://schemas.microsoft.com/office/drawing/2014/main" id="{3C4B37B7-4F49-904E-87DA-069F41CD9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3718" y="6066899"/>
              <a:ext cx="1350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Network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7" name="Left Brace 156">
              <a:extLst>
                <a:ext uri="{FF2B5EF4-FFF2-40B4-BE49-F238E27FC236}">
                  <a16:creationId xmlns:a16="http://schemas.microsoft.com/office/drawing/2014/main" id="{2D2F3565-EA7A-1048-A9F5-6FD46BB2FE7C}"/>
                </a:ext>
              </a:extLst>
            </p:cNvPr>
            <p:cNvSpPr/>
            <p:nvPr/>
          </p:nvSpPr>
          <p:spPr>
            <a:xfrm rot="16200000">
              <a:off x="7238352" y="4760439"/>
              <a:ext cx="208844" cy="247356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89AF4-D2C6-ED49-82AF-7F843E59C1F4}"/>
              </a:ext>
            </a:extLst>
          </p:cNvPr>
          <p:cNvGrpSpPr/>
          <p:nvPr/>
        </p:nvGrpSpPr>
        <p:grpSpPr>
          <a:xfrm>
            <a:off x="8436668" y="6082290"/>
            <a:ext cx="2349500" cy="547817"/>
            <a:chOff x="8332493" y="5892800"/>
            <a:chExt cx="2349500" cy="547817"/>
          </a:xfrm>
        </p:grpSpPr>
        <p:sp>
          <p:nvSpPr>
            <p:cNvPr id="140" name="文字方塊 29">
              <a:extLst>
                <a:ext uri="{FF2B5EF4-FFF2-40B4-BE49-F238E27FC236}">
                  <a16:creationId xmlns:a16="http://schemas.microsoft.com/office/drawing/2014/main" id="{2ABD9CD2-B6D6-3E47-89C5-B96007AAF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493" y="6070729"/>
              <a:ext cx="2349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Transport layer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eft Brace 157">
              <a:extLst>
                <a:ext uri="{FF2B5EF4-FFF2-40B4-BE49-F238E27FC236}">
                  <a16:creationId xmlns:a16="http://schemas.microsoft.com/office/drawing/2014/main" id="{18486B04-E7B6-DC48-B5C3-FDA12199B810}"/>
                </a:ext>
              </a:extLst>
            </p:cNvPr>
            <p:cNvSpPr/>
            <p:nvPr/>
          </p:nvSpPr>
          <p:spPr>
            <a:xfrm rot="16200000">
              <a:off x="9405820" y="5104751"/>
              <a:ext cx="214489" cy="179058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0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8378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examples</a:t>
            </a:r>
          </a:p>
        </p:txBody>
      </p:sp>
      <p:sp>
        <p:nvSpPr>
          <p:cNvPr id="89" name="Rectangle 2">
            <a:extLst>
              <a:ext uri="{FF2B5EF4-FFF2-40B4-BE49-F238E27FC236}">
                <a16:creationId xmlns:a16="http://schemas.microsoft.com/office/drawing/2014/main" id="{526E2F5F-20F8-C742-A735-6EA6D01366B2}"/>
              </a:ext>
            </a:extLst>
          </p:cNvPr>
          <p:cNvSpPr>
            <a:spLocks/>
          </p:cNvSpPr>
          <p:nvPr/>
        </p:nvSpPr>
        <p:spPr bwMode="auto">
          <a:xfrm>
            <a:off x="798077" y="2691365"/>
            <a:ext cx="93427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datagrams destined to IP address  51.6.0.8 should be forwarded to router output port 6 </a:t>
            </a:r>
          </a:p>
        </p:txBody>
      </p:sp>
      <p:sp>
        <p:nvSpPr>
          <p:cNvPr id="175" name="Rectangle 2">
            <a:extLst>
              <a:ext uri="{FF2B5EF4-FFF2-40B4-BE49-F238E27FC236}">
                <a16:creationId xmlns:a16="http://schemas.microsoft.com/office/drawing/2014/main" id="{C661A0EE-3CAA-A148-951F-09D37CCB355B}"/>
              </a:ext>
            </a:extLst>
          </p:cNvPr>
          <p:cNvSpPr>
            <a:spLocks/>
          </p:cNvSpPr>
          <p:nvPr/>
        </p:nvSpPr>
        <p:spPr bwMode="auto">
          <a:xfrm>
            <a:off x="887520" y="4590922"/>
            <a:ext cx="7781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destined to TCP  port 22 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ssh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port #)</a:t>
            </a:r>
          </a:p>
        </p:txBody>
      </p:sp>
      <p:sp>
        <p:nvSpPr>
          <p:cNvPr id="210" name="Rectangle 2">
            <a:extLst>
              <a:ext uri="{FF2B5EF4-FFF2-40B4-BE49-F238E27FC236}">
                <a16:creationId xmlns:a16="http://schemas.microsoft.com/office/drawing/2014/main" id="{EEA18CF9-70FA-D747-97D5-F01B3D51AB8F}"/>
              </a:ext>
            </a:extLst>
          </p:cNvPr>
          <p:cNvSpPr>
            <a:spLocks/>
          </p:cNvSpPr>
          <p:nvPr/>
        </p:nvSpPr>
        <p:spPr bwMode="auto">
          <a:xfrm>
            <a:off x="182298" y="6039302"/>
            <a:ext cx="7067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Block (do not forward) all datagrams sent by host 128.119.1.1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B4CC91-5961-D74B-BEE0-5BC611D103E7}"/>
              </a:ext>
            </a:extLst>
          </p:cNvPr>
          <p:cNvGrpSpPr/>
          <p:nvPr/>
        </p:nvGrpSpPr>
        <p:grpSpPr>
          <a:xfrm>
            <a:off x="899508" y="1408083"/>
            <a:ext cx="8825324" cy="1339207"/>
            <a:chOff x="899508" y="1408083"/>
            <a:chExt cx="8825324" cy="1339207"/>
          </a:xfrm>
        </p:grpSpPr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E453A9EB-8E25-5848-9167-008BB138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08" y="1408083"/>
              <a:ext cx="3791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Destination-based forwarding:</a:t>
              </a:r>
            </a:p>
          </p:txBody>
        </p:sp>
        <p:sp>
          <p:nvSpPr>
            <p:cNvPr id="55" name="Rectangle 3">
              <a:extLst>
                <a:ext uri="{FF2B5EF4-FFF2-40B4-BE49-F238E27FC236}">
                  <a16:creationId xmlns:a16="http://schemas.microsoft.com/office/drawing/2014/main" id="{7C8B6D8A-6BE8-4647-9654-07BE563C9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39ACBFE-5953-084E-8F77-0EB25D69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923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850141C-A01C-844A-A1BF-3898D2F3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548" y="24209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FAB7056F-8C34-9141-B000-7855E5BA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723" y="24209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72C50015-7497-D942-AF54-C51884B6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7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DA496680-53BE-F546-95FD-109DD9F8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1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D7ECA26F-CAE0-534E-9D1D-C3EF04FE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044" y="2384457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51.6.0.8</a:t>
              </a: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29DFF160-B878-0A4E-BFAD-249619777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969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6" name="Rectangle 34">
              <a:extLst>
                <a:ext uri="{FF2B5EF4-FFF2-40B4-BE49-F238E27FC236}">
                  <a16:creationId xmlns:a16="http://schemas.microsoft.com/office/drawing/2014/main" id="{4167C8E0-56A3-FC46-93E9-54F4DA67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369" y="24209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7" name="Rectangle 35">
              <a:extLst>
                <a:ext uri="{FF2B5EF4-FFF2-40B4-BE49-F238E27FC236}">
                  <a16:creationId xmlns:a16="http://schemas.microsoft.com/office/drawing/2014/main" id="{281B26ED-A2EE-A54F-9252-8583B4CB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455" y="24174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88" name="Rectangle 36">
              <a:extLst>
                <a:ext uri="{FF2B5EF4-FFF2-40B4-BE49-F238E27FC236}">
                  <a16:creationId xmlns:a16="http://schemas.microsoft.com/office/drawing/2014/main" id="{A5FAEAE2-0FFA-8A40-867D-054555F5B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593" y="236447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port6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612BAEA-BA2E-DA46-9549-B7E27B157F26}"/>
                </a:ext>
              </a:extLst>
            </p:cNvPr>
            <p:cNvGrpSpPr/>
            <p:nvPr/>
          </p:nvGrpSpPr>
          <p:grpSpPr>
            <a:xfrm>
              <a:off x="908298" y="1842896"/>
              <a:ext cx="8816534" cy="537306"/>
              <a:chOff x="908298" y="1842896"/>
              <a:chExt cx="8816534" cy="537306"/>
            </a:xfrm>
          </p:grpSpPr>
          <p:sp>
            <p:nvSpPr>
              <p:cNvPr id="112" name="Rectangle 5">
                <a:extLst>
                  <a:ext uri="{FF2B5EF4-FFF2-40B4-BE49-F238E27FC236}">
                    <a16:creationId xmlns:a16="http://schemas.microsoft.com/office/drawing/2014/main" id="{E950D51E-2315-BC42-98A4-6022C583B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Rectangle 6">
                <a:extLst>
                  <a:ext uri="{FF2B5EF4-FFF2-40B4-BE49-F238E27FC236}">
                    <a16:creationId xmlns:a16="http://schemas.microsoft.com/office/drawing/2014/main" id="{81D71D4B-BB61-E949-9E4B-ECCDE5605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14" name="Rectangle 7">
                <a:extLst>
                  <a:ext uri="{FF2B5EF4-FFF2-40B4-BE49-F238E27FC236}">
                    <a16:creationId xmlns:a16="http://schemas.microsoft.com/office/drawing/2014/main" id="{B243B993-172B-C04C-AD45-F849E085F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Rectangle 8">
                <a:extLst>
                  <a:ext uri="{FF2B5EF4-FFF2-40B4-BE49-F238E27FC236}">
                    <a16:creationId xmlns:a16="http://schemas.microsoft.com/office/drawing/2014/main" id="{E029D11E-87DE-A54A-AED3-EAE717FDC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" name="Rectangle 9">
                <a:extLst>
                  <a:ext uri="{FF2B5EF4-FFF2-40B4-BE49-F238E27FC236}">
                    <a16:creationId xmlns:a16="http://schemas.microsoft.com/office/drawing/2014/main" id="{07B913C3-C149-1F45-926A-DC740C5FC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Rectangle 10">
                <a:extLst>
                  <a:ext uri="{FF2B5EF4-FFF2-40B4-BE49-F238E27FC236}">
                    <a16:creationId xmlns:a16="http://schemas.microsoft.com/office/drawing/2014/main" id="{D6809EEE-8747-3B45-B512-88681A90E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8" name="Rectangle 11">
                <a:extLst>
                  <a:ext uri="{FF2B5EF4-FFF2-40B4-BE49-F238E27FC236}">
                    <a16:creationId xmlns:a16="http://schemas.microsoft.com/office/drawing/2014/main" id="{B8BECB12-67C4-EE4F-BF80-F66E6E478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Rectangle 12">
                <a:extLst>
                  <a:ext uri="{FF2B5EF4-FFF2-40B4-BE49-F238E27FC236}">
                    <a16:creationId xmlns:a16="http://schemas.microsoft.com/office/drawing/2014/main" id="{C434332D-59EC-B74F-9F8C-507B7CA15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20" name="Rectangle 13">
                <a:extLst>
                  <a:ext uri="{FF2B5EF4-FFF2-40B4-BE49-F238E27FC236}">
                    <a16:creationId xmlns:a16="http://schemas.microsoft.com/office/drawing/2014/main" id="{0603B87A-5594-0143-9514-53E6B12C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1" name="Rectangle 14">
                <a:extLst>
                  <a:ext uri="{FF2B5EF4-FFF2-40B4-BE49-F238E27FC236}">
                    <a16:creationId xmlns:a16="http://schemas.microsoft.com/office/drawing/2014/main" id="{84AA24BD-AF02-3744-9254-F7FAD6F6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22" name="Rectangle 15">
                <a:extLst>
                  <a:ext uri="{FF2B5EF4-FFF2-40B4-BE49-F238E27FC236}">
                    <a16:creationId xmlns:a16="http://schemas.microsoft.com/office/drawing/2014/main" id="{ACDCBE6B-E8E0-9E41-B964-CDA5370B3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3" name="Rectangle 16">
                <a:extLst>
                  <a:ext uri="{FF2B5EF4-FFF2-40B4-BE49-F238E27FC236}">
                    <a16:creationId xmlns:a16="http://schemas.microsoft.com/office/drawing/2014/main" id="{666E027C-E8EA-784F-82C7-2574F61B1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4" name="Rectangle 17">
                <a:extLst>
                  <a:ext uri="{FF2B5EF4-FFF2-40B4-BE49-F238E27FC236}">
                    <a16:creationId xmlns:a16="http://schemas.microsoft.com/office/drawing/2014/main" id="{DB9B35D3-E0C0-B649-A6FD-EDEEBD227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5" name="Rectangle 18">
                <a:extLst>
                  <a:ext uri="{FF2B5EF4-FFF2-40B4-BE49-F238E27FC236}">
                    <a16:creationId xmlns:a16="http://schemas.microsoft.com/office/drawing/2014/main" id="{3808025E-75EF-174C-B138-A3FFA79B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Rectangle 19">
                <a:extLst>
                  <a:ext uri="{FF2B5EF4-FFF2-40B4-BE49-F238E27FC236}">
                    <a16:creationId xmlns:a16="http://schemas.microsoft.com/office/drawing/2014/main" id="{9595DC5C-50B7-2A42-BCD0-E4CFADBB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Rectangle 20">
                <a:extLst>
                  <a:ext uri="{FF2B5EF4-FFF2-40B4-BE49-F238E27FC236}">
                    <a16:creationId xmlns:a16="http://schemas.microsoft.com/office/drawing/2014/main" id="{7C51EC29-85AF-D547-8269-C8EA4AC11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8" name="Rectangle 21">
                <a:extLst>
                  <a:ext uri="{FF2B5EF4-FFF2-40B4-BE49-F238E27FC236}">
                    <a16:creationId xmlns:a16="http://schemas.microsoft.com/office/drawing/2014/main" id="{BAD7F435-F866-D349-A83E-F7AB76D7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9" name="Rectangle 22">
                <a:extLst>
                  <a:ext uri="{FF2B5EF4-FFF2-40B4-BE49-F238E27FC236}">
                    <a16:creationId xmlns:a16="http://schemas.microsoft.com/office/drawing/2014/main" id="{8CE88725-AAEE-994B-AFD5-4EBE1419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30" name="Rectangle 23">
                <a:extLst>
                  <a:ext uri="{FF2B5EF4-FFF2-40B4-BE49-F238E27FC236}">
                    <a16:creationId xmlns:a16="http://schemas.microsoft.com/office/drawing/2014/main" id="{1C1A9E4D-EEBE-E145-972B-37EC05AC2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1" name="Rectangle 24">
                <a:extLst>
                  <a:ext uri="{FF2B5EF4-FFF2-40B4-BE49-F238E27FC236}">
                    <a16:creationId xmlns:a16="http://schemas.microsoft.com/office/drawing/2014/main" id="{4C87DB57-6E20-3642-9479-C343967A9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32" name="Rectangle 25">
                <a:extLst>
                  <a:ext uri="{FF2B5EF4-FFF2-40B4-BE49-F238E27FC236}">
                    <a16:creationId xmlns:a16="http://schemas.microsoft.com/office/drawing/2014/main" id="{A75A9C67-B078-5B42-BE13-4697F8B0D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3" name="Rectangle 26">
                <a:extLst>
                  <a:ext uri="{FF2B5EF4-FFF2-40B4-BE49-F238E27FC236}">
                    <a16:creationId xmlns:a16="http://schemas.microsoft.com/office/drawing/2014/main" id="{B36098C4-C85C-8B4A-996C-DED76ACA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34" name="Rectangle 13">
                <a:extLst>
                  <a:ext uri="{FF2B5EF4-FFF2-40B4-BE49-F238E27FC236}">
                    <a16:creationId xmlns:a16="http://schemas.microsoft.com/office/drawing/2014/main" id="{9ACCD522-4973-E94A-A564-912D7EA75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C010EC06-CCA9-5746-B975-07A7EC8C7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6" name="Rectangle 19">
                <a:extLst>
                  <a:ext uri="{FF2B5EF4-FFF2-40B4-BE49-F238E27FC236}">
                    <a16:creationId xmlns:a16="http://schemas.microsoft.com/office/drawing/2014/main" id="{EA8ABC0D-754C-124F-B949-4FB39006D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7" name="Rectangle 20">
                <a:extLst>
                  <a:ext uri="{FF2B5EF4-FFF2-40B4-BE49-F238E27FC236}">
                    <a16:creationId xmlns:a16="http://schemas.microsoft.com/office/drawing/2014/main" id="{684B0FE5-4F76-9D48-80DA-D3BC54E66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38" name="Rectangle 35">
              <a:extLst>
                <a:ext uri="{FF2B5EF4-FFF2-40B4-BE49-F238E27FC236}">
                  <a16:creationId xmlns:a16="http://schemas.microsoft.com/office/drawing/2014/main" id="{A4C40E4D-D9CD-4E48-B9DD-6E97BD58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45" y="2426615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92" name="Rectangle 31">
              <a:extLst>
                <a:ext uri="{FF2B5EF4-FFF2-40B4-BE49-F238E27FC236}">
                  <a16:creationId xmlns:a16="http://schemas.microsoft.com/office/drawing/2014/main" id="{68AA5B20-D9AE-4C42-BAB2-D1AA2EB0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811" y="24209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63E77-7374-D949-887D-5F6F13097FB1}"/>
              </a:ext>
            </a:extLst>
          </p:cNvPr>
          <p:cNvGrpSpPr/>
          <p:nvPr/>
        </p:nvGrpSpPr>
        <p:grpSpPr>
          <a:xfrm>
            <a:off x="914400" y="3333754"/>
            <a:ext cx="8816534" cy="1376391"/>
            <a:chOff x="914400" y="3333754"/>
            <a:chExt cx="8816534" cy="1376391"/>
          </a:xfrm>
        </p:grpSpPr>
        <p:sp>
          <p:nvSpPr>
            <p:cNvPr id="140" name="Rectangle 3">
              <a:extLst>
                <a:ext uri="{FF2B5EF4-FFF2-40B4-BE49-F238E27FC236}">
                  <a16:creationId xmlns:a16="http://schemas.microsoft.com/office/drawing/2014/main" id="{EC64ED46-43A5-3B46-AF5D-5E39B460C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1" name="Rectangle 27">
              <a:extLst>
                <a:ext uri="{FF2B5EF4-FFF2-40B4-BE49-F238E27FC236}">
                  <a16:creationId xmlns:a16="http://schemas.microsoft.com/office/drawing/2014/main" id="{045342D1-42C6-CF4C-97F9-990F4CEC9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025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2" name="Rectangle 28">
              <a:extLst>
                <a:ext uri="{FF2B5EF4-FFF2-40B4-BE49-F238E27FC236}">
                  <a16:creationId xmlns:a16="http://schemas.microsoft.com/office/drawing/2014/main" id="{BEDBE7F8-8AB5-0B40-843B-8D55B05FD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650" y="4389470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3" name="Rectangle 29">
              <a:extLst>
                <a:ext uri="{FF2B5EF4-FFF2-40B4-BE49-F238E27FC236}">
                  <a16:creationId xmlns:a16="http://schemas.microsoft.com/office/drawing/2014/main" id="{8B0EDE9C-C97A-1C4C-A183-024B87F43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825" y="4389470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4" name="Rectangle 30">
              <a:extLst>
                <a:ext uri="{FF2B5EF4-FFF2-40B4-BE49-F238E27FC236}">
                  <a16:creationId xmlns:a16="http://schemas.microsoft.com/office/drawing/2014/main" id="{D3A6A8C0-02B8-8E46-A0F9-02BF62540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8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5" name="Rectangle 31">
              <a:extLst>
                <a:ext uri="{FF2B5EF4-FFF2-40B4-BE49-F238E27FC236}">
                  <a16:creationId xmlns:a16="http://schemas.microsoft.com/office/drawing/2014/main" id="{44917D04-8F58-D245-B8A9-8DFD2DFA1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13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6" name="Rectangle 32">
              <a:extLst>
                <a:ext uri="{FF2B5EF4-FFF2-40B4-BE49-F238E27FC236}">
                  <a16:creationId xmlns:a16="http://schemas.microsoft.com/office/drawing/2014/main" id="{BF1C0060-393A-FA4C-A742-EE387B34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46" y="437933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7" name="Rectangle 33">
              <a:extLst>
                <a:ext uri="{FF2B5EF4-FFF2-40B4-BE49-F238E27FC236}">
                  <a16:creationId xmlns:a16="http://schemas.microsoft.com/office/drawing/2014/main" id="{328175E3-6E77-524B-94A8-3B6ED932D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071" y="438947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8" name="Rectangle 34">
              <a:extLst>
                <a:ext uri="{FF2B5EF4-FFF2-40B4-BE49-F238E27FC236}">
                  <a16:creationId xmlns:a16="http://schemas.microsoft.com/office/drawing/2014/main" id="{88F33C0F-0E51-724C-8D7B-CD858394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471" y="4389470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49" name="Rectangle 35">
              <a:extLst>
                <a:ext uri="{FF2B5EF4-FFF2-40B4-BE49-F238E27FC236}">
                  <a16:creationId xmlns:a16="http://schemas.microsoft.com/office/drawing/2014/main" id="{0A8E27CA-5333-4645-BD13-5B5EC229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2557" y="4385980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174" name="Rectangle 2">
              <a:extLst>
                <a:ext uri="{FF2B5EF4-FFF2-40B4-BE49-F238E27FC236}">
                  <a16:creationId xmlns:a16="http://schemas.microsoft.com/office/drawing/2014/main" id="{698219FB-1984-0F4C-9A2A-03629AC9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3333754"/>
              <a:ext cx="1053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Firewall:</a:t>
              </a:r>
            </a:p>
          </p:txBody>
        </p:sp>
        <p:sp>
          <p:nvSpPr>
            <p:cNvPr id="150" name="Rectangle 36">
              <a:extLst>
                <a:ext uri="{FF2B5EF4-FFF2-40B4-BE49-F238E27FC236}">
                  <a16:creationId xmlns:a16="http://schemas.microsoft.com/office/drawing/2014/main" id="{D1B78981-9892-764C-A139-D159220A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695" y="433199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CB16601-CDCF-EB49-87B1-0F9B5416891A}"/>
                </a:ext>
              </a:extLst>
            </p:cNvPr>
            <p:cNvGrpSpPr/>
            <p:nvPr/>
          </p:nvGrpSpPr>
          <p:grpSpPr>
            <a:xfrm>
              <a:off x="914400" y="3811396"/>
              <a:ext cx="8816534" cy="537306"/>
              <a:chOff x="908298" y="1842896"/>
              <a:chExt cx="8816534" cy="537306"/>
            </a:xfrm>
          </p:grpSpPr>
          <p:sp>
            <p:nvSpPr>
              <p:cNvPr id="152" name="Rectangle 5">
                <a:extLst>
                  <a:ext uri="{FF2B5EF4-FFF2-40B4-BE49-F238E27FC236}">
                    <a16:creationId xmlns:a16="http://schemas.microsoft.com/office/drawing/2014/main" id="{0E533D79-E367-C849-961B-C3945C16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3" name="Rectangle 6">
                <a:extLst>
                  <a:ext uri="{FF2B5EF4-FFF2-40B4-BE49-F238E27FC236}">
                    <a16:creationId xmlns:a16="http://schemas.microsoft.com/office/drawing/2014/main" id="{AFAD9CA5-19F2-F748-BF61-B6A9B0301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54" name="Rectangle 7">
                <a:extLst>
                  <a:ext uri="{FF2B5EF4-FFF2-40B4-BE49-F238E27FC236}">
                    <a16:creationId xmlns:a16="http://schemas.microsoft.com/office/drawing/2014/main" id="{C5F12322-9535-4349-987B-2F327040A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5" name="Rectangle 8">
                <a:extLst>
                  <a:ext uri="{FF2B5EF4-FFF2-40B4-BE49-F238E27FC236}">
                    <a16:creationId xmlns:a16="http://schemas.microsoft.com/office/drawing/2014/main" id="{49608E33-C97C-B043-A95A-A1BBB8077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6" name="Rectangle 9">
                <a:extLst>
                  <a:ext uri="{FF2B5EF4-FFF2-40B4-BE49-F238E27FC236}">
                    <a16:creationId xmlns:a16="http://schemas.microsoft.com/office/drawing/2014/main" id="{7F75A028-A9C2-7948-9E26-6B1AE1619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7" name="Rectangle 10">
                <a:extLst>
                  <a:ext uri="{FF2B5EF4-FFF2-40B4-BE49-F238E27FC236}">
                    <a16:creationId xmlns:a16="http://schemas.microsoft.com/office/drawing/2014/main" id="{CE16304A-93D1-6147-A26A-8F61BF0E4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8" name="Rectangle 11">
                <a:extLst>
                  <a:ext uri="{FF2B5EF4-FFF2-40B4-BE49-F238E27FC236}">
                    <a16:creationId xmlns:a16="http://schemas.microsoft.com/office/drawing/2014/main" id="{13D92DC5-ED91-A24B-B61B-591E6BC2E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59" name="Rectangle 12">
                <a:extLst>
                  <a:ext uri="{FF2B5EF4-FFF2-40B4-BE49-F238E27FC236}">
                    <a16:creationId xmlns:a16="http://schemas.microsoft.com/office/drawing/2014/main" id="{D225AECB-2FEB-A845-94A5-7B4FBAE56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160" name="Rectangle 13">
                <a:extLst>
                  <a:ext uri="{FF2B5EF4-FFF2-40B4-BE49-F238E27FC236}">
                    <a16:creationId xmlns:a16="http://schemas.microsoft.com/office/drawing/2014/main" id="{B8FABEAF-4710-C94D-A722-41CBD26D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1" name="Rectangle 14">
                <a:extLst>
                  <a:ext uri="{FF2B5EF4-FFF2-40B4-BE49-F238E27FC236}">
                    <a16:creationId xmlns:a16="http://schemas.microsoft.com/office/drawing/2014/main" id="{E862F81A-5430-B54C-88FA-2720AD423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162" name="Rectangle 15">
                <a:extLst>
                  <a:ext uri="{FF2B5EF4-FFF2-40B4-BE49-F238E27FC236}">
                    <a16:creationId xmlns:a16="http://schemas.microsoft.com/office/drawing/2014/main" id="{55C5912B-BB56-384D-B2A0-E0C58072D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63" name="Rectangle 16">
                <a:extLst>
                  <a:ext uri="{FF2B5EF4-FFF2-40B4-BE49-F238E27FC236}">
                    <a16:creationId xmlns:a16="http://schemas.microsoft.com/office/drawing/2014/main" id="{61DAE442-1FC5-5240-9A25-7B4F0406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7" name="Rectangle 17">
                <a:extLst>
                  <a:ext uri="{FF2B5EF4-FFF2-40B4-BE49-F238E27FC236}">
                    <a16:creationId xmlns:a16="http://schemas.microsoft.com/office/drawing/2014/main" id="{4A3CB54A-F07F-7A41-9388-2A250BA2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Rectangle 18">
                <a:extLst>
                  <a:ext uri="{FF2B5EF4-FFF2-40B4-BE49-F238E27FC236}">
                    <a16:creationId xmlns:a16="http://schemas.microsoft.com/office/drawing/2014/main" id="{23123971-B3B7-B149-9E3D-BD20422E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9" name="Rectangle 19">
                <a:extLst>
                  <a:ext uri="{FF2B5EF4-FFF2-40B4-BE49-F238E27FC236}">
                    <a16:creationId xmlns:a16="http://schemas.microsoft.com/office/drawing/2014/main" id="{8FD42CC2-DBAA-0F44-8638-A99BEB72E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0" name="Rectangle 20">
                <a:extLst>
                  <a:ext uri="{FF2B5EF4-FFF2-40B4-BE49-F238E27FC236}">
                    <a16:creationId xmlns:a16="http://schemas.microsoft.com/office/drawing/2014/main" id="{F51FED94-423D-BA4D-9EC0-7F8CB0696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1" name="Rectangle 21">
                <a:extLst>
                  <a:ext uri="{FF2B5EF4-FFF2-40B4-BE49-F238E27FC236}">
                    <a16:creationId xmlns:a16="http://schemas.microsoft.com/office/drawing/2014/main" id="{8243500F-0AA7-4D4E-B990-CBDE3AFB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2" name="Rectangle 22">
                <a:extLst>
                  <a:ext uri="{FF2B5EF4-FFF2-40B4-BE49-F238E27FC236}">
                    <a16:creationId xmlns:a16="http://schemas.microsoft.com/office/drawing/2014/main" id="{414C5E2C-A745-6549-8B54-66D9E5680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183" name="Rectangle 23">
                <a:extLst>
                  <a:ext uri="{FF2B5EF4-FFF2-40B4-BE49-F238E27FC236}">
                    <a16:creationId xmlns:a16="http://schemas.microsoft.com/office/drawing/2014/main" id="{6A103B89-F255-E74E-96A8-EAB4DACD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" name="Rectangle 24">
                <a:extLst>
                  <a:ext uri="{FF2B5EF4-FFF2-40B4-BE49-F238E27FC236}">
                    <a16:creationId xmlns:a16="http://schemas.microsoft.com/office/drawing/2014/main" id="{EDC37871-9763-FD41-B912-044E5F0F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185" name="Rectangle 25">
                <a:extLst>
                  <a:ext uri="{FF2B5EF4-FFF2-40B4-BE49-F238E27FC236}">
                    <a16:creationId xmlns:a16="http://schemas.microsoft.com/office/drawing/2014/main" id="{B999BDEC-7C35-3F40-8C49-6C4E21AF8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6" name="Rectangle 26">
                <a:extLst>
                  <a:ext uri="{FF2B5EF4-FFF2-40B4-BE49-F238E27FC236}">
                    <a16:creationId xmlns:a16="http://schemas.microsoft.com/office/drawing/2014/main" id="{7613D3D2-8994-B54F-9220-FB40A2B13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187" name="Rectangle 13">
                <a:extLst>
                  <a:ext uri="{FF2B5EF4-FFF2-40B4-BE49-F238E27FC236}">
                    <a16:creationId xmlns:a16="http://schemas.microsoft.com/office/drawing/2014/main" id="{7DB39F4D-7A82-6749-9F6A-3EADBC5CB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8" name="Rectangle 14">
                <a:extLst>
                  <a:ext uri="{FF2B5EF4-FFF2-40B4-BE49-F238E27FC236}">
                    <a16:creationId xmlns:a16="http://schemas.microsoft.com/office/drawing/2014/main" id="{44FBFA86-B4C2-6540-9FD6-5793AC6E9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DB4C9FEC-EF13-8048-AF42-E1A4C2B49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DD07B1B-9157-D144-B0C2-99FD1698F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91" name="Rectangle 35">
              <a:extLst>
                <a:ext uri="{FF2B5EF4-FFF2-40B4-BE49-F238E27FC236}">
                  <a16:creationId xmlns:a16="http://schemas.microsoft.com/office/drawing/2014/main" id="{14434360-08B9-C145-8DE7-06A31185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7547" y="4342363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22</a:t>
              </a:r>
            </a:p>
          </p:txBody>
        </p:sp>
        <p:sp>
          <p:nvSpPr>
            <p:cNvPr id="193" name="Rectangle 32">
              <a:extLst>
                <a:ext uri="{FF2B5EF4-FFF2-40B4-BE49-F238E27FC236}">
                  <a16:creationId xmlns:a16="http://schemas.microsoft.com/office/drawing/2014/main" id="{B0EC3C66-AC13-324E-8D9B-02EB01198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315" y="4382264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204D1-8DDC-A743-9FC3-3E5918DF3E22}"/>
              </a:ext>
            </a:extLst>
          </p:cNvPr>
          <p:cNvGrpSpPr/>
          <p:nvPr/>
        </p:nvGrpSpPr>
        <p:grpSpPr>
          <a:xfrm>
            <a:off x="914400" y="5202287"/>
            <a:ext cx="8816534" cy="910324"/>
            <a:chOff x="914400" y="5202287"/>
            <a:chExt cx="8816534" cy="910324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07921EF8-4B3F-E94A-B9DD-CF0D8E0B9DBB}"/>
                </a:ext>
              </a:extLst>
            </p:cNvPr>
            <p:cNvGrpSpPr/>
            <p:nvPr/>
          </p:nvGrpSpPr>
          <p:grpSpPr>
            <a:xfrm>
              <a:off x="914400" y="5202287"/>
              <a:ext cx="8816534" cy="537306"/>
              <a:chOff x="908298" y="1842896"/>
              <a:chExt cx="8816534" cy="537306"/>
            </a:xfrm>
          </p:grpSpPr>
          <p:sp>
            <p:nvSpPr>
              <p:cNvPr id="195" name="Rectangle 5">
                <a:extLst>
                  <a:ext uri="{FF2B5EF4-FFF2-40B4-BE49-F238E27FC236}">
                    <a16:creationId xmlns:a16="http://schemas.microsoft.com/office/drawing/2014/main" id="{0A5F6015-04EF-0B44-991D-9F343825D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12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6" name="Rectangle 6">
                <a:extLst>
                  <a:ext uri="{FF2B5EF4-FFF2-40B4-BE49-F238E27FC236}">
                    <a16:creationId xmlns:a16="http://schemas.microsoft.com/office/drawing/2014/main" id="{218413A2-3D7F-BB40-A021-75B3072A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298" y="1851027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Switch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Port</a:t>
                </a:r>
              </a:p>
            </p:txBody>
          </p:sp>
          <p:sp>
            <p:nvSpPr>
              <p:cNvPr id="197" name="Rectangle 7">
                <a:extLst>
                  <a:ext uri="{FF2B5EF4-FFF2-40B4-BE49-F238E27FC236}">
                    <a16:creationId xmlns:a16="http://schemas.microsoft.com/office/drawing/2014/main" id="{34A22EBA-8429-314E-AE49-1623B70B5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94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8" name="Rectangle 8">
                <a:extLst>
                  <a:ext uri="{FF2B5EF4-FFF2-40B4-BE49-F238E27FC236}">
                    <a16:creationId xmlns:a16="http://schemas.microsoft.com/office/drawing/2014/main" id="{4DA92BC3-7BB5-B34B-A2E1-C2D17235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479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99" name="Rectangle 9">
                <a:extLst>
                  <a:ext uri="{FF2B5EF4-FFF2-40B4-BE49-F238E27FC236}">
                    <a16:creationId xmlns:a16="http://schemas.microsoft.com/office/drawing/2014/main" id="{17C7CA13-2C51-DC4F-80B3-9E540574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89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7" name="Rectangle 10">
                <a:extLst>
                  <a:ext uri="{FF2B5EF4-FFF2-40B4-BE49-F238E27FC236}">
                    <a16:creationId xmlns:a16="http://schemas.microsoft.com/office/drawing/2014/main" id="{8FCB679B-2DE4-0C47-99E7-0AC048D01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031" y="1842896"/>
                <a:ext cx="63292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MAC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8" name="Rectangle 11">
                <a:extLst>
                  <a:ext uri="{FF2B5EF4-FFF2-40B4-BE49-F238E27FC236}">
                    <a16:creationId xmlns:a16="http://schemas.microsoft.com/office/drawing/2014/main" id="{4D6953E0-158F-E94E-BDF0-75FBB1356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54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9" name="Rectangle 12">
                <a:extLst>
                  <a:ext uri="{FF2B5EF4-FFF2-40B4-BE49-F238E27FC236}">
                    <a16:creationId xmlns:a16="http://schemas.microsoft.com/office/drawing/2014/main" id="{12985EE5-BB23-9B46-B2FD-D093AEE85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422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Eth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type</a:t>
                </a:r>
              </a:p>
            </p:txBody>
          </p:sp>
          <p:sp>
            <p:nvSpPr>
              <p:cNvPr id="260" name="Rectangle 13">
                <a:extLst>
                  <a:ext uri="{FF2B5EF4-FFF2-40B4-BE49-F238E27FC236}">
                    <a16:creationId xmlns:a16="http://schemas.microsoft.com/office/drawing/2014/main" id="{901A8102-2758-F446-9353-966176F4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602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1" name="Rectangle 14">
                <a:extLst>
                  <a:ext uri="{FF2B5EF4-FFF2-40B4-BE49-F238E27FC236}">
                    <a16:creationId xmlns:a16="http://schemas.microsoft.com/office/drawing/2014/main" id="{50681195-E620-894B-A31E-991F36E4A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835" y="1842896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ID</a:t>
                </a:r>
              </a:p>
            </p:txBody>
          </p:sp>
          <p:sp>
            <p:nvSpPr>
              <p:cNvPr id="262" name="Rectangle 15">
                <a:extLst>
                  <a:ext uri="{FF2B5EF4-FFF2-40B4-BE49-F238E27FC236}">
                    <a16:creationId xmlns:a16="http://schemas.microsoft.com/office/drawing/2014/main" id="{96DB3AA6-CBFE-DB4E-AB1E-78303B3BF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598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3" name="Rectangle 16">
                <a:extLst>
                  <a:ext uri="{FF2B5EF4-FFF2-40B4-BE49-F238E27FC236}">
                    <a16:creationId xmlns:a16="http://schemas.microsoft.com/office/drawing/2014/main" id="{C4FE2E68-A8AC-7B49-959C-F71BE98C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295" y="1842896"/>
                <a:ext cx="65748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Rectangle 17">
                <a:extLst>
                  <a:ext uri="{FF2B5EF4-FFF2-40B4-BE49-F238E27FC236}">
                    <a16:creationId xmlns:a16="http://schemas.microsoft.com/office/drawing/2014/main" id="{9574B4F7-E691-C04D-B89C-CA191374E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360" y="184797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Rectangle 18">
                <a:extLst>
                  <a:ext uri="{FF2B5EF4-FFF2-40B4-BE49-F238E27FC236}">
                    <a16:creationId xmlns:a16="http://schemas.microsoft.com/office/drawing/2014/main" id="{68BFEFFF-DB56-694D-90A4-51E3FEE7F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895" y="184289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Rectangle 19">
                <a:extLst>
                  <a:ext uri="{FF2B5EF4-FFF2-40B4-BE49-F238E27FC236}">
                    <a16:creationId xmlns:a16="http://schemas.microsoft.com/office/drawing/2014/main" id="{0D921F8B-2B4A-7142-95C0-460B9891A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308" y="1847978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7" name="Rectangle 20">
                <a:extLst>
                  <a:ext uri="{FF2B5EF4-FFF2-40B4-BE49-F238E27FC236}">
                    <a16:creationId xmlns:a16="http://schemas.microsoft.com/office/drawing/2014/main" id="{73B158BE-2D4C-BB4C-B9E2-72FB1C352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1424" y="1842896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Prot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8" name="Rectangle 21">
                <a:extLst>
                  <a:ext uri="{FF2B5EF4-FFF2-40B4-BE49-F238E27FC236}">
                    <a16:creationId xmlns:a16="http://schemas.microsoft.com/office/drawing/2014/main" id="{21BC995C-EA10-8A4A-86C9-09E9D18A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1454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9" name="Rectangle 22">
                <a:extLst>
                  <a:ext uri="{FF2B5EF4-FFF2-40B4-BE49-F238E27FC236}">
                    <a16:creationId xmlns:a16="http://schemas.microsoft.com/office/drawing/2014/main" id="{A7CF76F0-7B38-514E-8F35-21857DFF5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9786" y="1849876"/>
                <a:ext cx="665297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s-port</a:t>
                </a:r>
              </a:p>
            </p:txBody>
          </p:sp>
          <p:sp>
            <p:nvSpPr>
              <p:cNvPr id="270" name="Rectangle 23">
                <a:extLst>
                  <a:ext uri="{FF2B5EF4-FFF2-40B4-BE49-F238E27FC236}">
                    <a16:creationId xmlns:a16="http://schemas.microsoft.com/office/drawing/2014/main" id="{93987477-D8FA-DA45-8852-6C39439B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216" y="1854958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1" name="Rectangle 24">
                <a:extLst>
                  <a:ext uri="{FF2B5EF4-FFF2-40B4-BE49-F238E27FC236}">
                    <a16:creationId xmlns:a16="http://schemas.microsoft.com/office/drawing/2014/main" id="{72A25E18-29FD-B54E-93AB-BFBD1F5E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634" y="1849876"/>
                <a:ext cx="666413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TCP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d-port</a:t>
                </a:r>
              </a:p>
            </p:txBody>
          </p:sp>
          <p:sp>
            <p:nvSpPr>
              <p:cNvPr id="272" name="Rectangle 25">
                <a:extLst>
                  <a:ext uri="{FF2B5EF4-FFF2-40B4-BE49-F238E27FC236}">
                    <a16:creationId xmlns:a16="http://schemas.microsoft.com/office/drawing/2014/main" id="{ECF746A0-10FF-564E-B0C2-FDF04E94D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7488" y="1852728"/>
                <a:ext cx="834970" cy="4959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697D3A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3" name="Rectangle 26">
                <a:extLst>
                  <a:ext uri="{FF2B5EF4-FFF2-40B4-BE49-F238E27FC236}">
                    <a16:creationId xmlns:a16="http://schemas.microsoft.com/office/drawing/2014/main" id="{FCC55685-57B0-C04F-89AF-A3B4CAC4C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48" y="1972855"/>
                <a:ext cx="842784" cy="29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sp>
            <p:nvSpPr>
              <p:cNvPr id="274" name="Rectangle 13">
                <a:extLst>
                  <a:ext uri="{FF2B5EF4-FFF2-40B4-BE49-F238E27FC236}">
                    <a16:creationId xmlns:a16="http://schemas.microsoft.com/office/drawing/2014/main" id="{87CD17FF-C15F-BD4E-93F5-C59B4506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002" y="1846643"/>
                <a:ext cx="661948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5" name="Rectangle 14">
                <a:extLst>
                  <a:ext uri="{FF2B5EF4-FFF2-40B4-BE49-F238E27FC236}">
                    <a16:creationId xmlns:a16="http://schemas.microsoft.com/office/drawing/2014/main" id="{2238CFE9-E305-8F4D-8279-4F4730026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946" y="1859830"/>
                <a:ext cx="658599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VLAN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Pri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6" name="Rectangle 19">
                <a:extLst>
                  <a:ext uri="{FF2B5EF4-FFF2-40B4-BE49-F238E27FC236}">
                    <a16:creationId xmlns:a16="http://schemas.microsoft.com/office/drawing/2014/main" id="{487609AB-80CB-C641-A595-4C81B4D32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0708" y="1853623"/>
                <a:ext cx="660832" cy="487849"/>
              </a:xfrm>
              <a:prstGeom prst="rect">
                <a:avLst/>
              </a:prstGeom>
              <a:solidFill>
                <a:srgbClr val="BBE0E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77" name="Rectangle 20">
                <a:extLst>
                  <a:ext uri="{FF2B5EF4-FFF2-40B4-BE49-F238E27FC236}">
                    <a16:creationId xmlns:a16="http://schemas.microsoft.com/office/drawing/2014/main" id="{083990C2-30DC-B24D-89EC-C954EEAA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824" y="1848541"/>
                <a:ext cx="650785" cy="52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IP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34" charset="-128"/>
                    <a:cs typeface="+mn-cs"/>
                  </a:rPr>
                  <a:t>ToS</a:t>
                </a:r>
                <a:endPara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8" name="Rectangle 3">
              <a:extLst>
                <a:ext uri="{FF2B5EF4-FFF2-40B4-BE49-F238E27FC236}">
                  <a16:creationId xmlns:a16="http://schemas.microsoft.com/office/drawing/2014/main" id="{3D538A99-E373-2843-A395-0BCD8CEA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79" name="Rectangle 27">
              <a:extLst>
                <a:ext uri="{FF2B5EF4-FFF2-40B4-BE49-F238E27FC236}">
                  <a16:creationId xmlns:a16="http://schemas.microsoft.com/office/drawing/2014/main" id="{7592C1BA-488D-F341-B343-A07F6E1D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0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0" name="Rectangle 28">
              <a:extLst>
                <a:ext uri="{FF2B5EF4-FFF2-40B4-BE49-F238E27FC236}">
                  <a16:creationId xmlns:a16="http://schemas.microsoft.com/office/drawing/2014/main" id="{EB6E85EC-CDDC-574B-BC87-267E65A4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5791936"/>
              <a:ext cx="1133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1" name="Rectangle 29">
              <a:extLst>
                <a:ext uri="{FF2B5EF4-FFF2-40B4-BE49-F238E27FC236}">
                  <a16:creationId xmlns:a16="http://schemas.microsoft.com/office/drawing/2014/main" id="{2CE31FDA-E835-2C43-80A4-494731B4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791936"/>
              <a:ext cx="661988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2" name="Rectangle 30">
              <a:extLst>
                <a:ext uri="{FF2B5EF4-FFF2-40B4-BE49-F238E27FC236}">
                  <a16:creationId xmlns:a16="http://schemas.microsoft.com/office/drawing/2014/main" id="{637AED49-0E95-FB47-8B81-2E5FA378C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3" name="Rectangle 31">
              <a:extLst>
                <a:ext uri="{FF2B5EF4-FFF2-40B4-BE49-F238E27FC236}">
                  <a16:creationId xmlns:a16="http://schemas.microsoft.com/office/drawing/2014/main" id="{E29B6916-0DE6-8F40-B29F-353E3767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988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4" name="Rectangle 32">
              <a:extLst>
                <a:ext uri="{FF2B5EF4-FFF2-40B4-BE49-F238E27FC236}">
                  <a16:creationId xmlns:a16="http://schemas.microsoft.com/office/drawing/2014/main" id="{9FBE9C2F-CFA2-9F4D-9EEA-B603925D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921" y="578179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5" name="Rectangle 33">
              <a:extLst>
                <a:ext uri="{FF2B5EF4-FFF2-40B4-BE49-F238E27FC236}">
                  <a16:creationId xmlns:a16="http://schemas.microsoft.com/office/drawing/2014/main" id="{8F7452E9-7359-A848-8C21-AD6F9EF2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846" y="579193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6" name="Rectangle 34">
              <a:extLst>
                <a:ext uri="{FF2B5EF4-FFF2-40B4-BE49-F238E27FC236}">
                  <a16:creationId xmlns:a16="http://schemas.microsoft.com/office/drawing/2014/main" id="{C7FC204D-475E-B44A-907D-705ACD733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246" y="5791936"/>
              <a:ext cx="66198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7" name="Rectangle 35">
              <a:extLst>
                <a:ext uri="{FF2B5EF4-FFF2-40B4-BE49-F238E27FC236}">
                  <a16:creationId xmlns:a16="http://schemas.microsoft.com/office/drawing/2014/main" id="{4B9C886A-4915-D245-93DB-9F1DA8798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6332" y="5788446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88" name="Rectangle 36">
              <a:extLst>
                <a:ext uri="{FF2B5EF4-FFF2-40B4-BE49-F238E27FC236}">
                  <a16:creationId xmlns:a16="http://schemas.microsoft.com/office/drawing/2014/main" id="{BB727D3E-2308-E141-AE05-DE74EB48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470" y="5734462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drop</a:t>
              </a:r>
            </a:p>
          </p:txBody>
        </p:sp>
        <p:sp>
          <p:nvSpPr>
            <p:cNvPr id="289" name="Rectangle 35">
              <a:extLst>
                <a:ext uri="{FF2B5EF4-FFF2-40B4-BE49-F238E27FC236}">
                  <a16:creationId xmlns:a16="http://schemas.microsoft.com/office/drawing/2014/main" id="{3F333C50-5FDD-3A4C-9EC2-303F354A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322" y="5791129"/>
              <a:ext cx="660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*</a:t>
              </a:r>
            </a:p>
          </p:txBody>
        </p:sp>
        <p:sp>
          <p:nvSpPr>
            <p:cNvPr id="290" name="Rectangle 32">
              <a:extLst>
                <a:ext uri="{FF2B5EF4-FFF2-40B4-BE49-F238E27FC236}">
                  <a16:creationId xmlns:a16="http://schemas.microsoft.com/office/drawing/2014/main" id="{5B8DF240-DF5F-684C-BD17-FF8BBD2A8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217" y="5750006"/>
              <a:ext cx="79108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rPr>
                <a:t>128.119.1.1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7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75" grpId="0"/>
      <p:bldP spid="2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 example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3B4B83-D366-B94A-8C94-49B980456E78}"/>
              </a:ext>
            </a:extLst>
          </p:cNvPr>
          <p:cNvGrpSpPr>
            <a:grpSpLocks/>
          </p:cNvGrpSpPr>
          <p:nvPr/>
        </p:nvGrpSpPr>
        <p:grpSpPr bwMode="auto">
          <a:xfrm>
            <a:off x="1022483" y="1382918"/>
            <a:ext cx="2997200" cy="1262063"/>
            <a:chOff x="637575" y="1263648"/>
            <a:chExt cx="2998252" cy="1261939"/>
          </a:xfrm>
        </p:grpSpPr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CD02010-E599-EB48-B3B6-DCDB11306619}"/>
                </a:ext>
              </a:extLst>
            </p:cNvPr>
            <p:cNvSpPr/>
            <p:nvPr/>
          </p:nvSpPr>
          <p:spPr>
            <a:xfrm flipV="1">
              <a:off x="678864" y="2160498"/>
              <a:ext cx="2956963" cy="36508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3018 w 2975668"/>
                <a:gd name="connsiteY0" fmla="*/ 443744 h 443744"/>
                <a:gd name="connsiteX1" fmla="*/ 2225518 w 2975668"/>
                <a:gd name="connsiteY1" fmla="*/ 210910 h 443744"/>
                <a:gd name="connsiteX2" fmla="*/ 2957279 w 2975668"/>
                <a:gd name="connsiteY2" fmla="*/ 79158 h 443744"/>
                <a:gd name="connsiteX3" fmla="*/ 2754685 w 2975668"/>
                <a:gd name="connsiteY3" fmla="*/ 20410 h 443744"/>
                <a:gd name="connsiteX4" fmla="*/ 2747322 w 2975668"/>
                <a:gd name="connsiteY4" fmla="*/ 436381 h 443744"/>
                <a:gd name="connsiteX5" fmla="*/ 3018 w 2975668"/>
                <a:gd name="connsiteY5" fmla="*/ 443744 h 443744"/>
                <a:gd name="connsiteX0" fmla="*/ 3018 w 2957279"/>
                <a:gd name="connsiteY0" fmla="*/ 454405 h 454405"/>
                <a:gd name="connsiteX1" fmla="*/ 2225518 w 2957279"/>
                <a:gd name="connsiteY1" fmla="*/ 221571 h 454405"/>
                <a:gd name="connsiteX2" fmla="*/ 2957279 w 2957279"/>
                <a:gd name="connsiteY2" fmla="*/ 89819 h 454405"/>
                <a:gd name="connsiteX3" fmla="*/ 2754685 w 2957279"/>
                <a:gd name="connsiteY3" fmla="*/ 31071 h 454405"/>
                <a:gd name="connsiteX4" fmla="*/ 2747322 w 2957279"/>
                <a:gd name="connsiteY4" fmla="*/ 447042 h 454405"/>
                <a:gd name="connsiteX5" fmla="*/ 3018 w 2957279"/>
                <a:gd name="connsiteY5" fmla="*/ 454405 h 454405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54685 w 2957279"/>
                <a:gd name="connsiteY3" fmla="*/ 7282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496161 h 496161"/>
                <a:gd name="connsiteX1" fmla="*/ 2225518 w 2957279"/>
                <a:gd name="connsiteY1" fmla="*/ 263327 h 496161"/>
                <a:gd name="connsiteX2" fmla="*/ 2957279 w 2957279"/>
                <a:gd name="connsiteY2" fmla="*/ 131575 h 496161"/>
                <a:gd name="connsiteX3" fmla="*/ 2780603 w 2957279"/>
                <a:gd name="connsiteY3" fmla="*/ 269807 h 496161"/>
                <a:gd name="connsiteX4" fmla="*/ 2747322 w 2957279"/>
                <a:gd name="connsiteY4" fmla="*/ 488798 h 496161"/>
                <a:gd name="connsiteX5" fmla="*/ 3018 w 2957279"/>
                <a:gd name="connsiteY5" fmla="*/ 496161 h 496161"/>
                <a:gd name="connsiteX0" fmla="*/ 3018 w 2957279"/>
                <a:gd name="connsiteY0" fmla="*/ 364586 h 364586"/>
                <a:gd name="connsiteX1" fmla="*/ 2225518 w 2957279"/>
                <a:gd name="connsiteY1" fmla="*/ 131752 h 364586"/>
                <a:gd name="connsiteX2" fmla="*/ 2957279 w 2957279"/>
                <a:gd name="connsiteY2" fmla="*/ 0 h 364586"/>
                <a:gd name="connsiteX3" fmla="*/ 2780603 w 2957279"/>
                <a:gd name="connsiteY3" fmla="*/ 138232 h 364586"/>
                <a:gd name="connsiteX4" fmla="*/ 2747322 w 2957279"/>
                <a:gd name="connsiteY4" fmla="*/ 357223 h 364586"/>
                <a:gd name="connsiteX5" fmla="*/ 3018 w 2957279"/>
                <a:gd name="connsiteY5" fmla="*/ 364586 h 36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279" h="364586">
                  <a:moveTo>
                    <a:pt x="3018" y="364586"/>
                  </a:moveTo>
                  <a:cubicBezTo>
                    <a:pt x="-83949" y="327008"/>
                    <a:pt x="1733141" y="192516"/>
                    <a:pt x="2225518" y="131752"/>
                  </a:cubicBezTo>
                  <a:cubicBezTo>
                    <a:pt x="2717895" y="70988"/>
                    <a:pt x="2402554" y="114689"/>
                    <a:pt x="2957279" y="0"/>
                  </a:cubicBezTo>
                  <a:cubicBezTo>
                    <a:pt x="2832942" y="71922"/>
                    <a:pt x="2815596" y="78695"/>
                    <a:pt x="2780603" y="138232"/>
                  </a:cubicBezTo>
                  <a:cubicBezTo>
                    <a:pt x="2745610" y="197769"/>
                    <a:pt x="2727394" y="213043"/>
                    <a:pt x="2747322" y="357223"/>
                  </a:cubicBezTo>
                  <a:lnTo>
                    <a:pt x="3018" y="3645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66" name="Group 188">
              <a:extLst>
                <a:ext uri="{FF2B5EF4-FFF2-40B4-BE49-F238E27FC236}">
                  <a16:creationId xmlns:a16="http://schemas.microsoft.com/office/drawing/2014/main" id="{7169F7BD-A4EF-8644-A9EF-A93FF9BE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75" y="1263648"/>
              <a:ext cx="2833213" cy="916517"/>
              <a:chOff x="-994833" y="4042832"/>
              <a:chExt cx="2833213" cy="916517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64FE24-1DE6-C74F-90F6-CFF0084730F0}"/>
                  </a:ext>
                </a:extLst>
              </p:cNvPr>
              <p:cNvSpPr/>
              <p:nvPr/>
            </p:nvSpPr>
            <p:spPr bwMode="auto">
              <a:xfrm>
                <a:off x="-977364" y="4042832"/>
                <a:ext cx="2775924" cy="9158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8" name="TextBox 190">
                <a:extLst>
                  <a:ext uri="{FF2B5EF4-FFF2-40B4-BE49-F238E27FC236}">
                    <a16:creationId xmlns:a16="http://schemas.microsoft.com/office/drawing/2014/main" id="{540FEA27-AD33-4044-81AD-CF716A1FF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31177" y="4360336"/>
                <a:ext cx="1646504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Src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</a:t>
                </a:r>
                <a:r>
                  <a:rPr kumimoji="0" lang="en-US" alt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Dst</a:t>
                </a: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 = 10.2.*.*</a:t>
                </a:r>
              </a:p>
            </p:txBody>
          </p:sp>
          <p:sp>
            <p:nvSpPr>
              <p:cNvPr id="169" name="TextBox 191">
                <a:extLst>
                  <a:ext uri="{FF2B5EF4-FFF2-40B4-BE49-F238E27FC236}">
                    <a16:creationId xmlns:a16="http://schemas.microsoft.com/office/drawing/2014/main" id="{D2577434-6BA4-AE44-ACF1-5B69C95D5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763" y="449156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70" name="Straight Connector 192">
                <a:extLst>
                  <a:ext uri="{FF2B5EF4-FFF2-40B4-BE49-F238E27FC236}">
                    <a16:creationId xmlns:a16="http://schemas.microsoft.com/office/drawing/2014/main" id="{47602C76-A801-A84B-A17C-6345DC6FB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1" name="TextBox 193">
                <a:extLst>
                  <a:ext uri="{FF2B5EF4-FFF2-40B4-BE49-F238E27FC236}">
                    <a16:creationId xmlns:a16="http://schemas.microsoft.com/office/drawing/2014/main" id="{C270C9C1-7B31-B54E-B3E6-DE4F3E919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72" name="TextBox 194">
                <a:extLst>
                  <a:ext uri="{FF2B5EF4-FFF2-40B4-BE49-F238E27FC236}">
                    <a16:creationId xmlns:a16="http://schemas.microsoft.com/office/drawing/2014/main" id="{249B4475-B1D3-5A4E-B579-2BDCB2E1C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73" name="Straight Connector 195">
                <a:extLst>
                  <a:ext uri="{FF2B5EF4-FFF2-40B4-BE49-F238E27FC236}">
                    <a16:creationId xmlns:a16="http://schemas.microsoft.com/office/drawing/2014/main" id="{19682459-1A7B-1749-8325-B95C9F950F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8264" y="4049182"/>
                <a:ext cx="1" cy="904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480A4ED-7EF1-B844-9E8D-5FC6F2A7E450}"/>
              </a:ext>
            </a:extLst>
          </p:cNvPr>
          <p:cNvGrpSpPr>
            <a:grpSpLocks/>
          </p:cNvGrpSpPr>
          <p:nvPr/>
        </p:nvGrpSpPr>
        <p:grpSpPr bwMode="auto">
          <a:xfrm>
            <a:off x="6340608" y="4510088"/>
            <a:ext cx="2894013" cy="2022475"/>
            <a:chOff x="5956617" y="4509743"/>
            <a:chExt cx="2893901" cy="2022127"/>
          </a:xfrm>
        </p:grpSpPr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B80A1654-F65B-9F4D-A9D7-45648B255D1A}"/>
                </a:ext>
              </a:extLst>
            </p:cNvPr>
            <p:cNvSpPr/>
            <p:nvPr/>
          </p:nvSpPr>
          <p:spPr>
            <a:xfrm flipH="1">
              <a:off x="5956617" y="4509743"/>
              <a:ext cx="2838340" cy="630129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979 w 2839117"/>
                <a:gd name="connsiteY0" fmla="*/ 630630 h 630630"/>
                <a:gd name="connsiteX1" fmla="*/ 2225479 w 2839117"/>
                <a:gd name="connsiteY1" fmla="*/ 397796 h 630630"/>
                <a:gd name="connsiteX2" fmla="*/ 2808948 w 2839117"/>
                <a:gd name="connsiteY2" fmla="*/ 4836 h 630630"/>
                <a:gd name="connsiteX3" fmla="*/ 2754646 w 2839117"/>
                <a:gd name="connsiteY3" fmla="*/ 207296 h 630630"/>
                <a:gd name="connsiteX4" fmla="*/ 2747283 w 2839117"/>
                <a:gd name="connsiteY4" fmla="*/ 623267 h 630630"/>
                <a:gd name="connsiteX5" fmla="*/ 2979 w 2839117"/>
                <a:gd name="connsiteY5" fmla="*/ 630630 h 63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9117" h="630630">
                  <a:moveTo>
                    <a:pt x="2979" y="630630"/>
                  </a:moveTo>
                  <a:cubicBezTo>
                    <a:pt x="-83988" y="593052"/>
                    <a:pt x="1757818" y="502095"/>
                    <a:pt x="2225479" y="397796"/>
                  </a:cubicBezTo>
                  <a:cubicBezTo>
                    <a:pt x="2693140" y="293497"/>
                    <a:pt x="2720754" y="36586"/>
                    <a:pt x="2808948" y="4836"/>
                  </a:cubicBezTo>
                  <a:cubicBezTo>
                    <a:pt x="2897142" y="-26914"/>
                    <a:pt x="2764923" y="104224"/>
                    <a:pt x="2754646" y="207296"/>
                  </a:cubicBezTo>
                  <a:cubicBezTo>
                    <a:pt x="2744369" y="310368"/>
                    <a:pt x="2727355" y="479087"/>
                    <a:pt x="2747283" y="623267"/>
                  </a:cubicBezTo>
                  <a:lnTo>
                    <a:pt x="2979" y="6306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76" name="Group 197">
              <a:extLst>
                <a:ext uri="{FF2B5EF4-FFF2-40B4-BE49-F238E27FC236}">
                  <a16:creationId xmlns:a16="http://schemas.microsoft.com/office/drawing/2014/main" id="{824D868E-4454-2F4C-8FD8-5F6E1E36A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1592" y="5136697"/>
              <a:ext cx="2818926" cy="1395173"/>
              <a:chOff x="-999973" y="4042381"/>
              <a:chExt cx="2818926" cy="1395173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9AEE2DF9-71FE-BC4F-8EB6-54F7F0FD3D3A}"/>
                  </a:ext>
                </a:extLst>
              </p:cNvPr>
              <p:cNvSpPr/>
              <p:nvPr/>
            </p:nvSpPr>
            <p:spPr bwMode="auto">
              <a:xfrm>
                <a:off x="-978114" y="4042381"/>
                <a:ext cx="2778018" cy="13443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8" name="TextBox 199">
                <a:extLst>
                  <a:ext uri="{FF2B5EF4-FFF2-40B4-BE49-F238E27FC236}">
                    <a16:creationId xmlns:a16="http://schemas.microsoft.com/office/drawing/2014/main" id="{542445C6-6EF0-1C4B-A1EA-869135523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715033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10.2.0.3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10.2.0.4</a:t>
                </a:r>
              </a:p>
            </p:txBody>
          </p:sp>
          <p:sp>
            <p:nvSpPr>
              <p:cNvPr id="179" name="TextBox 200">
                <a:extLst>
                  <a:ext uri="{FF2B5EF4-FFF2-40B4-BE49-F238E27FC236}">
                    <a16:creationId xmlns:a16="http://schemas.microsoft.com/office/drawing/2014/main" id="{A6E954E4-BF8A-3A40-A762-B6BEE7AEF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327" y="4474229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forward(3)</a:t>
                </a:r>
              </a:p>
            </p:txBody>
          </p:sp>
          <p:cxnSp>
            <p:nvCxnSpPr>
              <p:cNvPr id="180" name="Straight Connector 201">
                <a:extLst>
                  <a:ext uri="{FF2B5EF4-FFF2-40B4-BE49-F238E27FC236}">
                    <a16:creationId xmlns:a16="http://schemas.microsoft.com/office/drawing/2014/main" id="{A752B4ED-0C1F-4940-AAC0-63E8ACFA2A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1" name="TextBox 202">
                <a:extLst>
                  <a:ext uri="{FF2B5EF4-FFF2-40B4-BE49-F238E27FC236}">
                    <a16:creationId xmlns:a16="http://schemas.microsoft.com/office/drawing/2014/main" id="{4CA61839-5823-3549-9DCB-FE8DCC36D1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82" name="TextBox 203">
                <a:extLst>
                  <a:ext uri="{FF2B5EF4-FFF2-40B4-BE49-F238E27FC236}">
                    <a16:creationId xmlns:a16="http://schemas.microsoft.com/office/drawing/2014/main" id="{7514D657-EC53-9E4C-B66E-1C5E795AD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83" name="Straight Connector 204">
                <a:extLst>
                  <a:ext uri="{FF2B5EF4-FFF2-40B4-BE49-F238E27FC236}">
                    <a16:creationId xmlns:a16="http://schemas.microsoft.com/office/drawing/2014/main" id="{E25402CA-C61C-E345-A963-3280E27834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0503" y="4042833"/>
                <a:ext cx="4690" cy="13494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" name="Straight Connector 205">
                <a:extLst>
                  <a:ext uri="{FF2B5EF4-FFF2-40B4-BE49-F238E27FC236}">
                    <a16:creationId xmlns:a16="http://schemas.microsoft.com/office/drawing/2014/main" id="{0C898F1E-139E-564D-BCAD-5508B13EB6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75047" y="4896787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5" name="TextBox 206">
                <a:extLst>
                  <a:ext uri="{FF2B5EF4-FFF2-40B4-BE49-F238E27FC236}">
                    <a16:creationId xmlns:a16="http://schemas.microsoft.com/office/drawing/2014/main" id="{090CAD62-F5C2-AC4D-8F08-9E4D420505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712" y="4973448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E9352B8-0B71-B84D-8238-807CCAC1D461}"/>
              </a:ext>
            </a:extLst>
          </p:cNvPr>
          <p:cNvGrpSpPr>
            <a:grpSpLocks/>
          </p:cNvGrpSpPr>
          <p:nvPr/>
        </p:nvGrpSpPr>
        <p:grpSpPr bwMode="auto">
          <a:xfrm>
            <a:off x="971683" y="4398137"/>
            <a:ext cx="3089275" cy="2001837"/>
            <a:chOff x="587526" y="4569769"/>
            <a:chExt cx="3089750" cy="2002482"/>
          </a:xfrm>
        </p:grpSpPr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1A6E741D-821B-5E4E-B022-0D497A8BED90}"/>
                </a:ext>
              </a:extLst>
            </p:cNvPr>
            <p:cNvSpPr/>
            <p:nvPr/>
          </p:nvSpPr>
          <p:spPr>
            <a:xfrm>
              <a:off x="631983" y="4569769"/>
              <a:ext cx="3045293" cy="849586"/>
            </a:xfrm>
            <a:custGeom>
              <a:avLst/>
              <a:gdLst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30500 w 3026833"/>
                <a:gd name="connsiteY4" fmla="*/ 825500 h 846667"/>
                <a:gd name="connsiteX5" fmla="*/ 0 w 3026833"/>
                <a:gd name="connsiteY5" fmla="*/ 846667 h 846667"/>
                <a:gd name="connsiteX0" fmla="*/ 0 w 3026833"/>
                <a:gd name="connsiteY0" fmla="*/ 846667 h 846667"/>
                <a:gd name="connsiteX1" fmla="*/ 2222500 w 3026833"/>
                <a:gd name="connsiteY1" fmla="*/ 613833 h 846667"/>
                <a:gd name="connsiteX2" fmla="*/ 3026833 w 3026833"/>
                <a:gd name="connsiteY2" fmla="*/ 0 h 846667"/>
                <a:gd name="connsiteX3" fmla="*/ 2751667 w 3026833"/>
                <a:gd name="connsiteY3" fmla="*/ 423333 h 846667"/>
                <a:gd name="connsiteX4" fmla="*/ 2744304 w 3026833"/>
                <a:gd name="connsiteY4" fmla="*/ 839304 h 846667"/>
                <a:gd name="connsiteX5" fmla="*/ 0 w 3026833"/>
                <a:gd name="connsiteY5" fmla="*/ 846667 h 846667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0 w 3042275"/>
                <a:gd name="connsiteY0" fmla="*/ 848898 h 848898"/>
                <a:gd name="connsiteX1" fmla="*/ 2222500 w 3042275"/>
                <a:gd name="connsiteY1" fmla="*/ 616064 h 848898"/>
                <a:gd name="connsiteX2" fmla="*/ 3026833 w 3042275"/>
                <a:gd name="connsiteY2" fmla="*/ 2231 h 848898"/>
                <a:gd name="connsiteX3" fmla="*/ 2751667 w 3042275"/>
                <a:gd name="connsiteY3" fmla="*/ 425564 h 848898"/>
                <a:gd name="connsiteX4" fmla="*/ 2744304 w 3042275"/>
                <a:gd name="connsiteY4" fmla="*/ 841535 h 848898"/>
                <a:gd name="connsiteX5" fmla="*/ 0 w 3042275"/>
                <a:gd name="connsiteY5" fmla="*/ 848898 h 848898"/>
                <a:gd name="connsiteX0" fmla="*/ 3038 w 3045313"/>
                <a:gd name="connsiteY0" fmla="*/ 848898 h 848898"/>
                <a:gd name="connsiteX1" fmla="*/ 2225538 w 3045313"/>
                <a:gd name="connsiteY1" fmla="*/ 616064 h 848898"/>
                <a:gd name="connsiteX2" fmla="*/ 3029871 w 3045313"/>
                <a:gd name="connsiteY2" fmla="*/ 2231 h 848898"/>
                <a:gd name="connsiteX3" fmla="*/ 2754705 w 3045313"/>
                <a:gd name="connsiteY3" fmla="*/ 425564 h 848898"/>
                <a:gd name="connsiteX4" fmla="*/ 2747342 w 3045313"/>
                <a:gd name="connsiteY4" fmla="*/ 841535 h 848898"/>
                <a:gd name="connsiteX5" fmla="*/ 3038 w 3045313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  <a:gd name="connsiteX0" fmla="*/ 2799 w 3045074"/>
                <a:gd name="connsiteY0" fmla="*/ 848898 h 848898"/>
                <a:gd name="connsiteX1" fmla="*/ 2225299 w 3045074"/>
                <a:gd name="connsiteY1" fmla="*/ 616064 h 848898"/>
                <a:gd name="connsiteX2" fmla="*/ 3029632 w 3045074"/>
                <a:gd name="connsiteY2" fmla="*/ 2231 h 848898"/>
                <a:gd name="connsiteX3" fmla="*/ 2754466 w 3045074"/>
                <a:gd name="connsiteY3" fmla="*/ 425564 h 848898"/>
                <a:gd name="connsiteX4" fmla="*/ 2747103 w 3045074"/>
                <a:gd name="connsiteY4" fmla="*/ 841535 h 848898"/>
                <a:gd name="connsiteX5" fmla="*/ 2799 w 3045074"/>
                <a:gd name="connsiteY5" fmla="*/ 848898 h 8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5074" h="848898">
                  <a:moveTo>
                    <a:pt x="2799" y="848898"/>
                  </a:moveTo>
                  <a:cubicBezTo>
                    <a:pt x="-84168" y="811320"/>
                    <a:pt x="1881874" y="743370"/>
                    <a:pt x="2225299" y="616064"/>
                  </a:cubicBezTo>
                  <a:cubicBezTo>
                    <a:pt x="2568724" y="488758"/>
                    <a:pt x="2941438" y="33981"/>
                    <a:pt x="3029632" y="2231"/>
                  </a:cubicBezTo>
                  <a:cubicBezTo>
                    <a:pt x="3117826" y="-29519"/>
                    <a:pt x="2801554" y="285680"/>
                    <a:pt x="2754466" y="425564"/>
                  </a:cubicBezTo>
                  <a:cubicBezTo>
                    <a:pt x="2707378" y="565448"/>
                    <a:pt x="2727175" y="697355"/>
                    <a:pt x="2747103" y="841535"/>
                  </a:cubicBezTo>
                  <a:lnTo>
                    <a:pt x="2799" y="8488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75000"/>
                  </a:srgbClr>
                </a:gs>
              </a:gsLst>
              <a:lin ang="5400000" scaled="0"/>
              <a:tileRect/>
            </a:gradFill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88" name="Group 50">
              <a:extLst>
                <a:ext uri="{FF2B5EF4-FFF2-40B4-BE49-F238E27FC236}">
                  <a16:creationId xmlns:a16="http://schemas.microsoft.com/office/drawing/2014/main" id="{BE1DE1B9-E78B-9240-B4C1-CDE0143B5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26" y="5408083"/>
              <a:ext cx="2799140" cy="1164168"/>
              <a:chOff x="-999973" y="4042832"/>
              <a:chExt cx="2799140" cy="1164168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2AB812EA-84E0-364C-BF4E-C310D6EE648D}"/>
                  </a:ext>
                </a:extLst>
              </p:cNvPr>
              <p:cNvSpPr/>
              <p:nvPr/>
            </p:nvSpPr>
            <p:spPr bwMode="auto">
              <a:xfrm>
                <a:off x="-977745" y="4042988"/>
                <a:ext cx="2776965" cy="11640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0" name="TextBox 8">
                <a:extLst>
                  <a:ext uri="{FF2B5EF4-FFF2-40B4-BE49-F238E27FC236}">
                    <a16:creationId xmlns:a16="http://schemas.microsoft.com/office/drawing/2014/main" id="{4B4E36AE-BDA7-784C-B123-CD19BFF0A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9973" y="4360336"/>
                <a:ext cx="164650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ingress port = 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Src = 10.3.*.*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IP Dst = 10.2.*.*</a:t>
                </a:r>
              </a:p>
            </p:txBody>
          </p:sp>
          <p:sp>
            <p:nvSpPr>
              <p:cNvPr id="191" name="TextBox 183">
                <a:extLst>
                  <a:ext uri="{FF2B5EF4-FFF2-40B4-BE49-F238E27FC236}">
                    <a16:creationId xmlns:a16="http://schemas.microsoft.com/office/drawing/2014/main" id="{1048FAFD-39AC-F541-8FA4-CACDC171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27" y="4576235"/>
                <a:ext cx="111961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forward(4)</a:t>
                </a:r>
              </a:p>
            </p:txBody>
          </p:sp>
          <p:cxnSp>
            <p:nvCxnSpPr>
              <p:cNvPr id="192" name="Straight Connector 14">
                <a:extLst>
                  <a:ext uri="{FF2B5EF4-FFF2-40B4-BE49-F238E27FC236}">
                    <a16:creationId xmlns:a16="http://schemas.microsoft.com/office/drawing/2014/main" id="{CC779584-6E1A-5F48-993C-109EE3DA57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994833" y="4402666"/>
                <a:ext cx="2794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TextBox 185">
                <a:extLst>
                  <a:ext uri="{FF2B5EF4-FFF2-40B4-BE49-F238E27FC236}">
                    <a16:creationId xmlns:a16="http://schemas.microsoft.com/office/drawing/2014/main" id="{1B44CA55-C29F-9F46-A24C-C6280EF8E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74004" y="4051301"/>
                <a:ext cx="74341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match</a:t>
                </a:r>
              </a:p>
            </p:txBody>
          </p:sp>
          <p:sp>
            <p:nvSpPr>
              <p:cNvPr id="194" name="TextBox 186">
                <a:extLst>
                  <a:ext uri="{FF2B5EF4-FFF2-40B4-BE49-F238E27FC236}">
                    <a16:creationId xmlns:a16="http://schemas.microsoft.com/office/drawing/2014/main" id="{1484E893-7E74-0044-8E63-B81C5E9B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5396" y="4055535"/>
                <a:ext cx="73219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action</a:t>
                </a:r>
              </a:p>
            </p:txBody>
          </p:sp>
          <p:cxnSp>
            <p:nvCxnSpPr>
              <p:cNvPr id="195" name="Straight Connector 187">
                <a:extLst>
                  <a:ext uri="{FF2B5EF4-FFF2-40B4-BE49-F238E27FC236}">
                    <a16:creationId xmlns:a16="http://schemas.microsoft.com/office/drawing/2014/main" id="{3C549993-9413-7245-A5F5-7AFA653CCB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4998" y="4042833"/>
                <a:ext cx="0" cy="1164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96" name="Straight Connector 13">
            <a:extLst>
              <a:ext uri="{FF2B5EF4-FFF2-40B4-BE49-F238E27FC236}">
                <a16:creationId xmlns:a16="http://schemas.microsoft.com/office/drawing/2014/main" id="{CB40D880-161F-974F-A9EE-DC429D8528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5096" y="2562225"/>
            <a:ext cx="2157412" cy="1846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Straight Connector 11">
            <a:extLst>
              <a:ext uri="{FF2B5EF4-FFF2-40B4-BE49-F238E27FC236}">
                <a16:creationId xmlns:a16="http://schemas.microsoft.com/office/drawing/2014/main" id="{F369C91E-6275-2C49-8D03-6AFE694C55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4496" y="4497388"/>
            <a:ext cx="2046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Straight Connector 6">
            <a:extLst>
              <a:ext uri="{FF2B5EF4-FFF2-40B4-BE49-F238E27FC236}">
                <a16:creationId xmlns:a16="http://schemas.microsoft.com/office/drawing/2014/main" id="{8130AC3F-4D6F-7145-8F66-CD05FE33E6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26058" y="2690813"/>
            <a:ext cx="0" cy="157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Straight Connector 64">
            <a:extLst>
              <a:ext uri="{FF2B5EF4-FFF2-40B4-BE49-F238E27FC236}">
                <a16:creationId xmlns:a16="http://schemas.microsoft.com/office/drawing/2014/main" id="{D53BF40B-1E44-474A-A1E4-88E387FB21E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46708" y="3154363"/>
            <a:ext cx="1477963" cy="13112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F4B29DE4-2EEB-D84D-9D70-6BD80FD57EAC}"/>
              </a:ext>
            </a:extLst>
          </p:cNvPr>
          <p:cNvCxnSpPr/>
          <p:nvPr/>
        </p:nvCxnSpPr>
        <p:spPr>
          <a:xfrm flipH="1" flipV="1">
            <a:off x="4294321" y="4567238"/>
            <a:ext cx="6350" cy="657225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4FF8069-D6E8-734F-B1D2-6BE329F879C7}"/>
              </a:ext>
            </a:extLst>
          </p:cNvPr>
          <p:cNvCxnSpPr/>
          <p:nvPr/>
        </p:nvCxnSpPr>
        <p:spPr>
          <a:xfrm>
            <a:off x="3338646" y="4524375"/>
            <a:ext cx="531812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02" name="Group 44">
            <a:extLst>
              <a:ext uri="{FF2B5EF4-FFF2-40B4-BE49-F238E27FC236}">
                <a16:creationId xmlns:a16="http://schemas.microsoft.com/office/drawing/2014/main" id="{9C4002D9-DF30-D144-9386-64ED23FED52F}"/>
              </a:ext>
            </a:extLst>
          </p:cNvPr>
          <p:cNvGrpSpPr>
            <a:grpSpLocks/>
          </p:cNvGrpSpPr>
          <p:nvPr/>
        </p:nvGrpSpPr>
        <p:grpSpPr bwMode="auto">
          <a:xfrm>
            <a:off x="2740158" y="4043363"/>
            <a:ext cx="757238" cy="628650"/>
            <a:chOff x="-44" y="1473"/>
            <a:chExt cx="981" cy="1105"/>
          </a:xfrm>
        </p:grpSpPr>
        <p:pic>
          <p:nvPicPr>
            <p:cNvPr id="203" name="Picture 45" descr="desktop_computer_stylized_medium">
              <a:extLst>
                <a:ext uri="{FF2B5EF4-FFF2-40B4-BE49-F238E27FC236}">
                  <a16:creationId xmlns:a16="http://schemas.microsoft.com/office/drawing/2014/main" id="{A8DDFC57-A653-E643-878F-2786E68F6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46">
              <a:extLst>
                <a:ext uri="{FF2B5EF4-FFF2-40B4-BE49-F238E27FC236}">
                  <a16:creationId xmlns:a16="http://schemas.microsoft.com/office/drawing/2014/main" id="{3015E4EC-FEA9-5542-ACE6-63401E8006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5" name="Group 44">
            <a:extLst>
              <a:ext uri="{FF2B5EF4-FFF2-40B4-BE49-F238E27FC236}">
                <a16:creationId xmlns:a16="http://schemas.microsoft.com/office/drawing/2014/main" id="{F77FDB30-E2C1-8043-AA3D-41C5428CD580}"/>
              </a:ext>
            </a:extLst>
          </p:cNvPr>
          <p:cNvGrpSpPr>
            <a:grpSpLocks/>
          </p:cNvGrpSpPr>
          <p:nvPr/>
        </p:nvGrpSpPr>
        <p:grpSpPr bwMode="auto">
          <a:xfrm>
            <a:off x="3803783" y="4892675"/>
            <a:ext cx="757238" cy="628650"/>
            <a:chOff x="188" y="1473"/>
            <a:chExt cx="981" cy="1105"/>
          </a:xfrm>
        </p:grpSpPr>
        <p:pic>
          <p:nvPicPr>
            <p:cNvPr id="206" name="Picture 45" descr="desktop_computer_stylized_medium">
              <a:extLst>
                <a:ext uri="{FF2B5EF4-FFF2-40B4-BE49-F238E27FC236}">
                  <a16:creationId xmlns:a16="http://schemas.microsoft.com/office/drawing/2014/main" id="{1052E4EA-6FEA-844A-A25A-AF2C0B49F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8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539D824A-2830-1A42-AF13-8ADCB10DAC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8" y="1587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08" name="TextBox 9">
            <a:extLst>
              <a:ext uri="{FF2B5EF4-FFF2-40B4-BE49-F238E27FC236}">
                <a16:creationId xmlns:a16="http://schemas.microsoft.com/office/drawing/2014/main" id="{6EDEBC7E-1ACA-5B44-9D83-8900509C0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17" y="4216884"/>
            <a:ext cx="833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9" name="TextBox 58">
            <a:extLst>
              <a:ext uri="{FF2B5EF4-FFF2-40B4-BE49-F238E27FC236}">
                <a16:creationId xmlns:a16="http://schemas.microsoft.com/office/drawing/2014/main" id="{E1178F66-20DC-9147-A60A-B4A736E8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312" y="54534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10.1.0.2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1F07088-AD69-CB45-9BB2-8DB8C9FEDA25}"/>
              </a:ext>
            </a:extLst>
          </p:cNvPr>
          <p:cNvCxnSpPr/>
          <p:nvPr/>
        </p:nvCxnSpPr>
        <p:spPr>
          <a:xfrm flipV="1">
            <a:off x="5992946" y="4568825"/>
            <a:ext cx="306387" cy="4905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6CB3FF4-5E87-DD4D-9275-FA1D2385BBC2}"/>
              </a:ext>
            </a:extLst>
          </p:cNvPr>
          <p:cNvCxnSpPr/>
          <p:nvPr/>
        </p:nvCxnSpPr>
        <p:spPr>
          <a:xfrm>
            <a:off x="6747008" y="4448175"/>
            <a:ext cx="53181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12" name="Group 44">
            <a:extLst>
              <a:ext uri="{FF2B5EF4-FFF2-40B4-BE49-F238E27FC236}">
                <a16:creationId xmlns:a16="http://schemas.microsoft.com/office/drawing/2014/main" id="{AF067C68-E87B-E64B-9EA0-8C576193E2D5}"/>
              </a:ext>
            </a:extLst>
          </p:cNvPr>
          <p:cNvGrpSpPr>
            <a:grpSpLocks/>
          </p:cNvGrpSpPr>
          <p:nvPr/>
        </p:nvGrpSpPr>
        <p:grpSpPr bwMode="auto">
          <a:xfrm>
            <a:off x="6953383" y="4221163"/>
            <a:ext cx="757238" cy="628650"/>
            <a:chOff x="-44" y="1473"/>
            <a:chExt cx="981" cy="1105"/>
          </a:xfrm>
        </p:grpSpPr>
        <p:pic>
          <p:nvPicPr>
            <p:cNvPr id="213" name="Picture 45" descr="desktop_computer_stylized_medium">
              <a:extLst>
                <a:ext uri="{FF2B5EF4-FFF2-40B4-BE49-F238E27FC236}">
                  <a16:creationId xmlns:a16="http://schemas.microsoft.com/office/drawing/2014/main" id="{58222FD7-FAC0-9048-861D-C7FB905DA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46">
              <a:extLst>
                <a:ext uri="{FF2B5EF4-FFF2-40B4-BE49-F238E27FC236}">
                  <a16:creationId xmlns:a16="http://schemas.microsoft.com/office/drawing/2014/main" id="{4F99949B-902B-5C48-B8F4-C60B9A1C94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5" name="Group 44">
            <a:extLst>
              <a:ext uri="{FF2B5EF4-FFF2-40B4-BE49-F238E27FC236}">
                <a16:creationId xmlns:a16="http://schemas.microsoft.com/office/drawing/2014/main" id="{BB96A80F-DF20-D84A-83F9-B02CA294C3CB}"/>
              </a:ext>
            </a:extLst>
          </p:cNvPr>
          <p:cNvGrpSpPr>
            <a:grpSpLocks/>
          </p:cNvGrpSpPr>
          <p:nvPr/>
        </p:nvGrpSpPr>
        <p:grpSpPr bwMode="auto">
          <a:xfrm>
            <a:off x="5475421" y="4835525"/>
            <a:ext cx="757237" cy="628650"/>
            <a:chOff x="-44" y="1473"/>
            <a:chExt cx="981" cy="1105"/>
          </a:xfrm>
        </p:grpSpPr>
        <p:pic>
          <p:nvPicPr>
            <p:cNvPr id="216" name="Picture 45" descr="desktop_computer_stylized_medium">
              <a:extLst>
                <a:ext uri="{FF2B5EF4-FFF2-40B4-BE49-F238E27FC236}">
                  <a16:creationId xmlns:a16="http://schemas.microsoft.com/office/drawing/2014/main" id="{33CD0307-64FA-664C-937F-8AEF1F767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7E09CDE0-C828-BD49-ABFC-D01B3B77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18" name="TextBox 70">
            <a:extLst>
              <a:ext uri="{FF2B5EF4-FFF2-40B4-BE49-F238E27FC236}">
                <a16:creationId xmlns:a16="http://schemas.microsoft.com/office/drawing/2014/main" id="{F1E4672C-055C-0040-BA1C-1B569384F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47" y="4249738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9" name="TextBox 71">
            <a:extLst>
              <a:ext uri="{FF2B5EF4-FFF2-40B4-BE49-F238E27FC236}">
                <a16:creationId xmlns:a16="http://schemas.microsoft.com/office/drawing/2014/main" id="{7D1D7A82-2B90-124D-8B70-788F9A1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07" y="5349807"/>
            <a:ext cx="8334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10.2.0.3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A2B5B59C-D9F3-FA4D-8B80-E6E965F14CB4}"/>
              </a:ext>
            </a:extLst>
          </p:cNvPr>
          <p:cNvCxnSpPr/>
          <p:nvPr/>
        </p:nvCxnSpPr>
        <p:spPr>
          <a:xfrm>
            <a:off x="3349758" y="2681288"/>
            <a:ext cx="7064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46ED07FB-874E-784B-B948-DE3F22F518D9}"/>
              </a:ext>
            </a:extLst>
          </p:cNvPr>
          <p:cNvCxnSpPr/>
          <p:nvPr/>
        </p:nvCxnSpPr>
        <p:spPr>
          <a:xfrm flipV="1">
            <a:off x="4327658" y="2014538"/>
            <a:ext cx="0" cy="47466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22" name="Group 44">
            <a:extLst>
              <a:ext uri="{FF2B5EF4-FFF2-40B4-BE49-F238E27FC236}">
                <a16:creationId xmlns:a16="http://schemas.microsoft.com/office/drawing/2014/main" id="{7AD81740-508B-C947-8F31-2442A83D9910}"/>
              </a:ext>
            </a:extLst>
          </p:cNvPr>
          <p:cNvGrpSpPr>
            <a:grpSpLocks/>
          </p:cNvGrpSpPr>
          <p:nvPr/>
        </p:nvGrpSpPr>
        <p:grpSpPr bwMode="auto">
          <a:xfrm>
            <a:off x="3846646" y="1622425"/>
            <a:ext cx="757237" cy="628650"/>
            <a:chOff x="-44" y="1473"/>
            <a:chExt cx="981" cy="1105"/>
          </a:xfrm>
        </p:grpSpPr>
        <p:pic>
          <p:nvPicPr>
            <p:cNvPr id="223" name="Picture 45" descr="desktop_computer_stylized_medium">
              <a:extLst>
                <a:ext uri="{FF2B5EF4-FFF2-40B4-BE49-F238E27FC236}">
                  <a16:creationId xmlns:a16="http://schemas.microsoft.com/office/drawing/2014/main" id="{2C016883-9484-5C4D-B14D-EA3364FB6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46">
              <a:extLst>
                <a:ext uri="{FF2B5EF4-FFF2-40B4-BE49-F238E27FC236}">
                  <a16:creationId xmlns:a16="http://schemas.microsoft.com/office/drawing/2014/main" id="{F5C81A08-61C3-3E43-A943-49A53106C8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5" name="Group 44">
            <a:extLst>
              <a:ext uri="{FF2B5EF4-FFF2-40B4-BE49-F238E27FC236}">
                <a16:creationId xmlns:a16="http://schemas.microsoft.com/office/drawing/2014/main" id="{8C13A896-FAF2-1944-9E6A-653D596FBABE}"/>
              </a:ext>
            </a:extLst>
          </p:cNvPr>
          <p:cNvGrpSpPr>
            <a:grpSpLocks/>
          </p:cNvGrpSpPr>
          <p:nvPr/>
        </p:nvGrpSpPr>
        <p:grpSpPr bwMode="auto">
          <a:xfrm>
            <a:off x="2792546" y="2561879"/>
            <a:ext cx="757237" cy="628650"/>
            <a:chOff x="-44" y="1473"/>
            <a:chExt cx="981" cy="1105"/>
          </a:xfrm>
        </p:grpSpPr>
        <p:pic>
          <p:nvPicPr>
            <p:cNvPr id="226" name="Picture 45" descr="desktop_computer_stylized_medium">
              <a:extLst>
                <a:ext uri="{FF2B5EF4-FFF2-40B4-BE49-F238E27FC236}">
                  <a16:creationId xmlns:a16="http://schemas.microsoft.com/office/drawing/2014/main" id="{170E5B83-C729-6B4F-8607-FA40D2628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46">
              <a:extLst>
                <a:ext uri="{FF2B5EF4-FFF2-40B4-BE49-F238E27FC236}">
                  <a16:creationId xmlns:a16="http://schemas.microsoft.com/office/drawing/2014/main" id="{DA39ACBD-A915-6D4A-817E-BF1203C22A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28" name="TextBox 83">
            <a:extLst>
              <a:ext uri="{FF2B5EF4-FFF2-40B4-BE49-F238E27FC236}">
                <a16:creationId xmlns:a16="http://schemas.microsoft.com/office/drawing/2014/main" id="{30CFD95A-683A-934C-A7FE-C30EB256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446" y="3065116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10.3.0.5</a:t>
            </a:r>
          </a:p>
        </p:txBody>
      </p:sp>
      <p:sp>
        <p:nvSpPr>
          <p:cNvPr id="229" name="TextBox 92">
            <a:extLst>
              <a:ext uri="{FF2B5EF4-FFF2-40B4-BE49-F238E27FC236}">
                <a16:creationId xmlns:a16="http://schemas.microsoft.com/office/drawing/2014/main" id="{988CB387-3820-3A4C-A283-BDC5D16D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58" y="39497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30" name="TextBox 93">
            <a:extLst>
              <a:ext uri="{FF2B5EF4-FFF2-40B4-BE49-F238E27FC236}">
                <a16:creationId xmlns:a16="http://schemas.microsoft.com/office/drawing/2014/main" id="{CBFD7310-8113-634E-8357-DF51674B5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146" y="39766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231" name="TextBox 94">
            <a:extLst>
              <a:ext uri="{FF2B5EF4-FFF2-40B4-BE49-F238E27FC236}">
                <a16:creationId xmlns:a16="http://schemas.microsoft.com/office/drawing/2014/main" id="{3350DC8E-7B2E-2744-9A7F-5D80CDC27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046" y="21685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s3</a:t>
            </a:r>
          </a:p>
        </p:txBody>
      </p:sp>
      <p:cxnSp>
        <p:nvCxnSpPr>
          <p:cNvPr id="232" name="Straight Connector 99">
            <a:extLst>
              <a:ext uri="{FF2B5EF4-FFF2-40B4-BE49-F238E27FC236}">
                <a16:creationId xmlns:a16="http://schemas.microsoft.com/office/drawing/2014/main" id="{D82A6EC4-C796-AD40-976D-1FD13F41BA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6708" y="2871788"/>
            <a:ext cx="1392238" cy="219075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102">
            <a:extLst>
              <a:ext uri="{FF2B5EF4-FFF2-40B4-BE49-F238E27FC236}">
                <a16:creationId xmlns:a16="http://schemas.microsoft.com/office/drawing/2014/main" id="{168D649A-E996-4E4B-9CE2-4CE19077F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4671" y="3154363"/>
            <a:ext cx="533400" cy="976312"/>
          </a:xfrm>
          <a:prstGeom prst="line">
            <a:avLst/>
          </a:prstGeom>
          <a:noFill/>
          <a:ln w="12700">
            <a:solidFill>
              <a:srgbClr val="CC0000">
                <a:alpha val="50195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TextBox 108">
            <a:extLst>
              <a:ext uri="{FF2B5EF4-FFF2-40B4-BE49-F238E27FC236}">
                <a16:creationId xmlns:a16="http://schemas.microsoft.com/office/drawing/2014/main" id="{C24D254F-852A-5041-BE42-3D1E0FD0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108" y="2173288"/>
            <a:ext cx="27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5" name="TextBox 109">
            <a:extLst>
              <a:ext uri="{FF2B5EF4-FFF2-40B4-BE49-F238E27FC236}">
                <a16:creationId xmlns:a16="http://schemas.microsoft.com/office/drawing/2014/main" id="{1B4722FF-BC4E-B24E-AAF9-4CFBDCD1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796" y="241935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6" name="TextBox 110">
            <a:extLst>
              <a:ext uri="{FF2B5EF4-FFF2-40B4-BE49-F238E27FC236}">
                <a16:creationId xmlns:a16="http://schemas.microsoft.com/office/drawing/2014/main" id="{99E43DED-25B4-764C-B475-987E9899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096" y="2790894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7" name="TextBox 111">
            <a:extLst>
              <a:ext uri="{FF2B5EF4-FFF2-40B4-BE49-F238E27FC236}">
                <a16:creationId xmlns:a16="http://schemas.microsoft.com/office/drawing/2014/main" id="{60CD7B1B-6C0C-414A-A6F4-2C724B111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933" y="2687638"/>
            <a:ext cx="2746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8" name="TextBox 112">
            <a:extLst>
              <a:ext uri="{FF2B5EF4-FFF2-40B4-BE49-F238E27FC236}">
                <a16:creationId xmlns:a16="http://schemas.microsoft.com/office/drawing/2014/main" id="{36B76F06-8CE7-0E41-A3A1-18B5E468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271" y="4006850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9" name="TextBox 113">
            <a:extLst>
              <a:ext uri="{FF2B5EF4-FFF2-40B4-BE49-F238E27FC236}">
                <a16:creationId xmlns:a16="http://schemas.microsoft.com/office/drawing/2014/main" id="{B38FAB30-55A3-AD46-B047-E929AAD42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083" y="4276725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0" name="TextBox 114">
            <a:extLst>
              <a:ext uri="{FF2B5EF4-FFF2-40B4-BE49-F238E27FC236}">
                <a16:creationId xmlns:a16="http://schemas.microsoft.com/office/drawing/2014/main" id="{6209C114-B4AA-A244-982D-EBB94D82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671" y="4624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1" name="TextBox 115">
            <a:extLst>
              <a:ext uri="{FF2B5EF4-FFF2-40B4-BE49-F238E27FC236}">
                <a16:creationId xmlns:a16="http://schemas.microsoft.com/office/drawing/2014/main" id="{3C3609FE-6138-874F-A89C-6F8C711D3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671" y="4437063"/>
            <a:ext cx="273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2" name="TextBox 117">
            <a:extLst>
              <a:ext uri="{FF2B5EF4-FFF2-40B4-BE49-F238E27FC236}">
                <a16:creationId xmlns:a16="http://schemas.microsoft.com/office/drawing/2014/main" id="{9D634780-9369-0148-8A46-086906AB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71" y="408940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3" name="TextBox 118">
            <a:extLst>
              <a:ext uri="{FF2B5EF4-FFF2-40B4-BE49-F238E27FC236}">
                <a16:creationId xmlns:a16="http://schemas.microsoft.com/office/drawing/2014/main" id="{6F9BC31D-23BD-554C-A935-0C3ED713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396" y="4437063"/>
            <a:ext cx="2746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4" name="TextBox 119">
            <a:extLst>
              <a:ext uri="{FF2B5EF4-FFF2-40B4-BE49-F238E27FC236}">
                <a16:creationId xmlns:a16="http://schemas.microsoft.com/office/drawing/2014/main" id="{E42C8FB7-C2F4-7E49-AD30-C67257B5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108" y="4641850"/>
            <a:ext cx="269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5" name="TextBox 120">
            <a:extLst>
              <a:ext uri="{FF2B5EF4-FFF2-40B4-BE49-F238E27FC236}">
                <a16:creationId xmlns:a16="http://schemas.microsoft.com/office/drawing/2014/main" id="{89A9F45F-6E86-9A4C-AF52-070A9E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908" y="4394200"/>
            <a:ext cx="27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6" name="TextBox 150">
            <a:extLst>
              <a:ext uri="{FF2B5EF4-FFF2-40B4-BE49-F238E27FC236}">
                <a16:creationId xmlns:a16="http://schemas.microsoft.com/office/drawing/2014/main" id="{54FFEFDD-84AB-484A-93F2-66AB84A2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291" y="1666393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Host h6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10.3.0.6</a:t>
            </a:r>
          </a:p>
        </p:txBody>
      </p:sp>
      <p:grpSp>
        <p:nvGrpSpPr>
          <p:cNvPr id="277" name="Group 88">
            <a:extLst>
              <a:ext uri="{FF2B5EF4-FFF2-40B4-BE49-F238E27FC236}">
                <a16:creationId xmlns:a16="http://schemas.microsoft.com/office/drawing/2014/main" id="{7A022A32-83B1-5748-9221-800D0CFB34B0}"/>
              </a:ext>
            </a:extLst>
          </p:cNvPr>
          <p:cNvGrpSpPr>
            <a:grpSpLocks/>
          </p:cNvGrpSpPr>
          <p:nvPr/>
        </p:nvGrpSpPr>
        <p:grpSpPr bwMode="auto">
          <a:xfrm>
            <a:off x="5400808" y="1862138"/>
            <a:ext cx="1270000" cy="1482725"/>
            <a:chOff x="5418667" y="1587500"/>
            <a:chExt cx="1270000" cy="1481667"/>
          </a:xfrm>
        </p:grpSpPr>
        <p:grpSp>
          <p:nvGrpSpPr>
            <p:cNvPr id="278" name="Group 79">
              <a:extLst>
                <a:ext uri="{FF2B5EF4-FFF2-40B4-BE49-F238E27FC236}">
                  <a16:creationId xmlns:a16="http://schemas.microsoft.com/office/drawing/2014/main" id="{ACD5087A-4126-5D4A-B13B-F67F7506A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087" y="1742411"/>
              <a:ext cx="1047344" cy="1163369"/>
              <a:chOff x="5440087" y="1742411"/>
              <a:chExt cx="1047344" cy="1163369"/>
            </a:xfrm>
          </p:grpSpPr>
          <p:grpSp>
            <p:nvGrpSpPr>
              <p:cNvPr id="280" name="Group 950">
                <a:extLst>
                  <a:ext uri="{FF2B5EF4-FFF2-40B4-BE49-F238E27FC236}">
                    <a16:creationId xmlns:a16="http://schemas.microsoft.com/office/drawing/2014/main" id="{21D68A0A-9909-D449-98B0-19D7C2FB7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38397" y="2273382"/>
                <a:ext cx="350328" cy="632398"/>
                <a:chOff x="4140" y="429"/>
                <a:chExt cx="1425" cy="2396"/>
              </a:xfrm>
            </p:grpSpPr>
            <p:sp>
              <p:nvSpPr>
                <p:cNvPr id="283" name="Freeform 951">
                  <a:extLst>
                    <a:ext uri="{FF2B5EF4-FFF2-40B4-BE49-F238E27FC236}">
                      <a16:creationId xmlns:a16="http://schemas.microsoft.com/office/drawing/2014/main" id="{E3817A04-160B-F442-A0EE-4B30F2EE8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4" name="Rectangle 952">
                  <a:extLst>
                    <a:ext uri="{FF2B5EF4-FFF2-40B4-BE49-F238E27FC236}">
                      <a16:creationId xmlns:a16="http://schemas.microsoft.com/office/drawing/2014/main" id="{75B67217-BB62-6248-BD4E-EB9548DDB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953">
                  <a:extLst>
                    <a:ext uri="{FF2B5EF4-FFF2-40B4-BE49-F238E27FC236}">
                      <a16:creationId xmlns:a16="http://schemas.microsoft.com/office/drawing/2014/main" id="{B318F2C8-1650-8646-8E8D-A78555EC0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6" name="Freeform 954">
                  <a:extLst>
                    <a:ext uri="{FF2B5EF4-FFF2-40B4-BE49-F238E27FC236}">
                      <a16:creationId xmlns:a16="http://schemas.microsoft.com/office/drawing/2014/main" id="{04D05301-60BD-FC40-AAA2-F4F7C27891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7" name="Rectangle 955">
                  <a:extLst>
                    <a:ext uri="{FF2B5EF4-FFF2-40B4-BE49-F238E27FC236}">
                      <a16:creationId xmlns:a16="http://schemas.microsoft.com/office/drawing/2014/main" id="{5F062A6D-743A-264D-ADB0-C83039EDB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88" name="Group 956">
                  <a:extLst>
                    <a:ext uri="{FF2B5EF4-FFF2-40B4-BE49-F238E27FC236}">
                      <a16:creationId xmlns:a16="http://schemas.microsoft.com/office/drawing/2014/main" id="{01C45509-1B2B-1042-BA84-D6FBBFF916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3" name="AutoShape 957">
                    <a:extLst>
                      <a:ext uri="{FF2B5EF4-FFF2-40B4-BE49-F238E27FC236}">
                        <a16:creationId xmlns:a16="http://schemas.microsoft.com/office/drawing/2014/main" id="{40C9778F-DE66-5643-8444-7EE1E943F1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AutoShape 958">
                    <a:extLst>
                      <a:ext uri="{FF2B5EF4-FFF2-40B4-BE49-F238E27FC236}">
                        <a16:creationId xmlns:a16="http://schemas.microsoft.com/office/drawing/2014/main" id="{DE3E5FFB-586E-B643-94E3-85EB4EF09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89" name="Rectangle 959">
                  <a:extLst>
                    <a:ext uri="{FF2B5EF4-FFF2-40B4-BE49-F238E27FC236}">
                      <a16:creationId xmlns:a16="http://schemas.microsoft.com/office/drawing/2014/main" id="{BB2BBE5E-0794-4041-A8BF-B91E392905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0" name="Group 960">
                  <a:extLst>
                    <a:ext uri="{FF2B5EF4-FFF2-40B4-BE49-F238E27FC236}">
                      <a16:creationId xmlns:a16="http://schemas.microsoft.com/office/drawing/2014/main" id="{B8615C7E-DC00-DB42-BA0E-E1F275877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11" name="AutoShape 961">
                    <a:extLst>
                      <a:ext uri="{FF2B5EF4-FFF2-40B4-BE49-F238E27FC236}">
                        <a16:creationId xmlns:a16="http://schemas.microsoft.com/office/drawing/2014/main" id="{20E97585-07E0-EC4F-B0F9-D086838F40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AutoShape 962">
                    <a:extLst>
                      <a:ext uri="{FF2B5EF4-FFF2-40B4-BE49-F238E27FC236}">
                        <a16:creationId xmlns:a16="http://schemas.microsoft.com/office/drawing/2014/main" id="{CAF5CAE1-8538-2C48-BED8-4AC05996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1" name="Rectangle 963">
                  <a:extLst>
                    <a:ext uri="{FF2B5EF4-FFF2-40B4-BE49-F238E27FC236}">
                      <a16:creationId xmlns:a16="http://schemas.microsoft.com/office/drawing/2014/main" id="{BFEA0CA2-91FF-F147-B072-1BC64CA43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Rectangle 964">
                  <a:extLst>
                    <a:ext uri="{FF2B5EF4-FFF2-40B4-BE49-F238E27FC236}">
                      <a16:creationId xmlns:a16="http://schemas.microsoft.com/office/drawing/2014/main" id="{B7438767-CF8A-7D4E-88D7-06755770E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3" name="Group 965">
                  <a:extLst>
                    <a:ext uri="{FF2B5EF4-FFF2-40B4-BE49-F238E27FC236}">
                      <a16:creationId xmlns:a16="http://schemas.microsoft.com/office/drawing/2014/main" id="{BD89BE1D-D5A1-2A4F-9BB3-493820B2D2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9" name="AutoShape 966">
                    <a:extLst>
                      <a:ext uri="{FF2B5EF4-FFF2-40B4-BE49-F238E27FC236}">
                        <a16:creationId xmlns:a16="http://schemas.microsoft.com/office/drawing/2014/main" id="{E07E9E59-7E69-DA4E-9F03-F1D01DBAF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AutoShape 967">
                    <a:extLst>
                      <a:ext uri="{FF2B5EF4-FFF2-40B4-BE49-F238E27FC236}">
                        <a16:creationId xmlns:a16="http://schemas.microsoft.com/office/drawing/2014/main" id="{702690BB-83DF-924B-9306-E5AFED91E5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4" name="Freeform 968">
                  <a:extLst>
                    <a:ext uri="{FF2B5EF4-FFF2-40B4-BE49-F238E27FC236}">
                      <a16:creationId xmlns:a16="http://schemas.microsoft.com/office/drawing/2014/main" id="{F6B6C90F-430A-CF4B-A1D7-1A585BAB71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95" name="Group 969">
                  <a:extLst>
                    <a:ext uri="{FF2B5EF4-FFF2-40B4-BE49-F238E27FC236}">
                      <a16:creationId xmlns:a16="http://schemas.microsoft.com/office/drawing/2014/main" id="{9E5BB1CA-4B03-2141-B082-B8A4706C69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7" name="AutoShape 970">
                    <a:extLst>
                      <a:ext uri="{FF2B5EF4-FFF2-40B4-BE49-F238E27FC236}">
                        <a16:creationId xmlns:a16="http://schemas.microsoft.com/office/drawing/2014/main" id="{60980303-8EC9-E149-A193-9468A55270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AutoShape 971">
                    <a:extLst>
                      <a:ext uri="{FF2B5EF4-FFF2-40B4-BE49-F238E27FC236}">
                        <a16:creationId xmlns:a16="http://schemas.microsoft.com/office/drawing/2014/main" id="{4EF45611-F585-3043-B711-6A89BC6FE8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96" name="Rectangle 972">
                  <a:extLst>
                    <a:ext uri="{FF2B5EF4-FFF2-40B4-BE49-F238E27FC236}">
                      <a16:creationId xmlns:a16="http://schemas.microsoft.com/office/drawing/2014/main" id="{811326F7-41C5-AD43-ADD1-11B55C255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973">
                  <a:extLst>
                    <a:ext uri="{FF2B5EF4-FFF2-40B4-BE49-F238E27FC236}">
                      <a16:creationId xmlns:a16="http://schemas.microsoft.com/office/drawing/2014/main" id="{FDE366E8-CF59-6744-8C4C-B0AFB24A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8" name="Freeform 974">
                  <a:extLst>
                    <a:ext uri="{FF2B5EF4-FFF2-40B4-BE49-F238E27FC236}">
                      <a16:creationId xmlns:a16="http://schemas.microsoft.com/office/drawing/2014/main" id="{318356AC-8F6D-AE46-AB46-5BA687C3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99" name="Oval 975">
                  <a:extLst>
                    <a:ext uri="{FF2B5EF4-FFF2-40B4-BE49-F238E27FC236}">
                      <a16:creationId xmlns:a16="http://schemas.microsoft.com/office/drawing/2014/main" id="{0F0566BD-6029-5E4D-9EA5-AC7E56217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976">
                  <a:extLst>
                    <a:ext uri="{FF2B5EF4-FFF2-40B4-BE49-F238E27FC236}">
                      <a16:creationId xmlns:a16="http://schemas.microsoft.com/office/drawing/2014/main" id="{A97DBA45-4DC8-8A4C-9ECC-96AF3FCE85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1" name="AutoShape 977">
                  <a:extLst>
                    <a:ext uri="{FF2B5EF4-FFF2-40B4-BE49-F238E27FC236}">
                      <a16:creationId xmlns:a16="http://schemas.microsoft.com/office/drawing/2014/main" id="{4336E3DA-6FFE-F148-8C56-516CE0806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978">
                  <a:extLst>
                    <a:ext uri="{FF2B5EF4-FFF2-40B4-BE49-F238E27FC236}">
                      <a16:creationId xmlns:a16="http://schemas.microsoft.com/office/drawing/2014/main" id="{183F8629-55AE-0443-BA0A-86080DC2E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Oval 979">
                  <a:extLst>
                    <a:ext uri="{FF2B5EF4-FFF2-40B4-BE49-F238E27FC236}">
                      <a16:creationId xmlns:a16="http://schemas.microsoft.com/office/drawing/2014/main" id="{3A012DD8-A7AE-C943-9266-026D3315C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Oval 980">
                  <a:extLst>
                    <a:ext uri="{FF2B5EF4-FFF2-40B4-BE49-F238E27FC236}">
                      <a16:creationId xmlns:a16="http://schemas.microsoft.com/office/drawing/2014/main" id="{B244DD55-7B74-A349-8352-6789B4DF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Oval 981">
                  <a:extLst>
                    <a:ext uri="{FF2B5EF4-FFF2-40B4-BE49-F238E27FC236}">
                      <a16:creationId xmlns:a16="http://schemas.microsoft.com/office/drawing/2014/main" id="{5B459985-0D9B-A149-AA5D-EFFF804C9D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Rectangle 982">
                  <a:extLst>
                    <a:ext uri="{FF2B5EF4-FFF2-40B4-BE49-F238E27FC236}">
                      <a16:creationId xmlns:a16="http://schemas.microsoft.com/office/drawing/2014/main" id="{6E63AA7A-EC16-C34C-A965-939803E03B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81" name="Picture 4">
                <a:extLst>
                  <a:ext uri="{FF2B5EF4-FFF2-40B4-BE49-F238E27FC236}">
                    <a16:creationId xmlns:a16="http://schemas.microsoft.com/office/drawing/2014/main" id="{62AAA559-6FDE-8C46-AE96-98BB6F5A9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0087" y="1742411"/>
                <a:ext cx="1039824" cy="309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2" name="TextBox 149">
                <a:extLst>
                  <a:ext uri="{FF2B5EF4-FFF2-40B4-BE49-F238E27FC236}">
                    <a16:creationId xmlns:a16="http://schemas.microsoft.com/office/drawing/2014/main" id="{16C0F16C-BEC5-5E41-93D1-E1A0A7E886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8972" y="1947149"/>
                <a:ext cx="928459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controller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9" name="Rectangle 82">
              <a:extLst>
                <a:ext uri="{FF2B5EF4-FFF2-40B4-BE49-F238E27FC236}">
                  <a16:creationId xmlns:a16="http://schemas.microsoft.com/office/drawing/2014/main" id="{CF46B557-5EBD-604D-BCB4-EA70ED1CD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667" y="1587500"/>
              <a:ext cx="1270000" cy="1481667"/>
            </a:xfrm>
            <a:prstGeom prst="rect">
              <a:avLst/>
            </a:prstGeom>
            <a:solidFill>
              <a:srgbClr val="FFFFFF">
                <a:alpha val="6588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E604CB-0D3E-814A-B971-2B4918559EB2}"/>
              </a:ext>
            </a:extLst>
          </p:cNvPr>
          <p:cNvGrpSpPr/>
          <p:nvPr/>
        </p:nvGrpSpPr>
        <p:grpSpPr>
          <a:xfrm>
            <a:off x="3869633" y="425394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30015DB5-42CE-3B49-B677-CF914B2962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0F714CDA-7480-CE49-9945-95ABAA2E9D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5112A5B-7C85-7C47-BF58-1F0109C893D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B0580F03-39BF-EE40-ABDC-67419070C5B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D0CD04B6-CF21-2848-8636-E0C8F73AE58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C8EBF80C-793A-E445-AB5E-B9C855B18BB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A3FCEE1A-B49A-114B-9106-CCEA7768BDD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942E581-FE04-B94F-B911-CD294FD5BAAC}"/>
              </a:ext>
            </a:extLst>
          </p:cNvPr>
          <p:cNvGrpSpPr/>
          <p:nvPr/>
        </p:nvGrpSpPr>
        <p:grpSpPr>
          <a:xfrm>
            <a:off x="6009859" y="4287078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E316B434-3A3A-794B-A8AC-B213546A080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DBF0F5B5-9197-4C41-96FE-459AF7F44E9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351381FF-0860-E449-A0D9-10CEFAE363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E939FD15-8AAB-2040-B15A-82A5312077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4CEF3864-F6D0-4748-B241-5D20F1F4618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2067769B-1AC4-6144-B2B6-0F5E7F9575E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A069C59A-BBBE-4744-872F-D132ECB519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1A356A8-2504-814E-A2DE-E564D8802FDE}"/>
              </a:ext>
            </a:extLst>
          </p:cNvPr>
          <p:cNvGrpSpPr/>
          <p:nvPr/>
        </p:nvGrpSpPr>
        <p:grpSpPr>
          <a:xfrm>
            <a:off x="3882885" y="2411896"/>
            <a:ext cx="728870" cy="410817"/>
            <a:chOff x="7493876" y="2774731"/>
            <a:chExt cx="1481958" cy="8946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9C6FB5E6-48B8-8744-98B5-2E6227887CA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3AAAA7B0-2B9F-2043-9D13-B05031238FD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3B779A6-781E-8643-ADF4-AE8E6B550A4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C44F672B-8C14-F049-AA11-1EDEE67D2DB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A182D874-EC68-5549-AA31-DA7DAE9044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910EAAF-C06C-F64B-860C-6D1C1680B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BAE19D5-843D-C349-BC33-83E69DC2B9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9" name="TextBox 211">
            <a:extLst>
              <a:ext uri="{FF2B5EF4-FFF2-40B4-BE49-F238E27FC236}">
                <a16:creationId xmlns:a16="http://schemas.microsoft.com/office/drawing/2014/main" id="{33A0280C-1738-2A44-ADB2-B6134E78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353" y="1519586"/>
            <a:ext cx="461994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Orchestrated tables can create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network-wide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behavior, e.g.,:</a:t>
            </a:r>
          </a:p>
          <a:p>
            <a:pPr marL="342900" marR="0" lvl="0" indent="-22542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datagrams from hosts h5 and h6 should be sent to h3 or h4, via s1 and from there to s2</a:t>
            </a:r>
          </a:p>
        </p:txBody>
      </p:sp>
    </p:spTree>
    <p:extLst>
      <p:ext uri="{BB962C8B-B14F-4D97-AF65-F5344CB8AC3E}">
        <p14:creationId xmlns:p14="http://schemas.microsoft.com/office/powerpoint/2010/main" val="5338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14038" y="2315737"/>
            <a:ext cx="4705817" cy="2677656"/>
            <a:chOff x="814038" y="2315737"/>
            <a:chExt cx="4705817" cy="2677656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“thin waist”: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network layer protocol: IP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must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be implemented by every (billions) of Internet-connected devices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4103650" y="3657601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39DAD73-A59C-844C-82D2-98B789AF87B4}"/>
              </a:ext>
            </a:extLst>
          </p:cNvPr>
          <p:cNvGrpSpPr/>
          <p:nvPr/>
        </p:nvGrpSpPr>
        <p:grpSpPr>
          <a:xfrm>
            <a:off x="6761019" y="2397851"/>
            <a:ext cx="5180585" cy="2520510"/>
            <a:chOff x="6761019" y="2397851"/>
            <a:chExt cx="5180585" cy="25205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0151133-0DCF-4F4E-9CDA-634434080F2F}"/>
                </a:ext>
              </a:extLst>
            </p:cNvPr>
            <p:cNvSpPr txBox="1"/>
            <p:nvPr/>
          </p:nvSpPr>
          <p:spPr>
            <a:xfrm>
              <a:off x="9309916" y="2397851"/>
              <a:ext cx="263168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many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protocols in physical, link, transport, and application layers </a:t>
              </a:r>
            </a:p>
          </p:txBody>
        </p: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CCF9C436-9C11-1E43-8FA2-B49863655B5F}"/>
                </a:ext>
              </a:extLst>
            </p:cNvPr>
            <p:cNvGrpSpPr/>
            <p:nvPr/>
          </p:nvGrpSpPr>
          <p:grpSpPr>
            <a:xfrm>
              <a:off x="7232069" y="2410687"/>
              <a:ext cx="2036621" cy="2507674"/>
              <a:chOff x="7315200" y="2521527"/>
              <a:chExt cx="1427018" cy="250767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9FCE1B0-FAA6-8244-BA7B-BB385915D8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9055" y="3768436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CE4850D0-E94C-F942-9234-36141A4954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15200" y="2521527"/>
                <a:ext cx="1413163" cy="1260765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6D445703-EA03-7643-9515-93FC33431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728" y="2978728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4809228A-E7A3-CC45-B53B-0D172086E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1019" y="3671455"/>
              <a:ext cx="2466108" cy="6788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2E3BF2-18E5-6D43-B854-8FE7854CC502}"/>
              </a:ext>
            </a:extLst>
          </p:cNvPr>
          <p:cNvSpPr txBox="1"/>
          <p:nvPr/>
        </p:nvSpPr>
        <p:spPr>
          <a:xfrm>
            <a:off x="533400" y="5924550"/>
            <a:ext cx="1137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what is the architectural waist of other large scale systems (e.g., railroad)?</a:t>
            </a:r>
          </a:p>
        </p:txBody>
      </p:sp>
    </p:spTree>
    <p:extLst>
      <p:ext uri="{BB962C8B-B14F-4D97-AF65-F5344CB8AC3E}">
        <p14:creationId xmlns:p14="http://schemas.microsoft.com/office/powerpoint/2010/main" val="32143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Network Layer: Internet</a:t>
            </a:r>
            <a:endParaRPr lang="en-US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4249E09-2CB1-514A-AC5F-40ADE00A2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317" y="2215552"/>
            <a:ext cx="7370788" cy="4076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1651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180F0D6-1F8C-804C-9B7D-8CC6486C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84" y="1413891"/>
            <a:ext cx="7534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8975" indent="-2317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/>
                <a:ea typeface="ＭＳ Ｐゴシック" charset="0"/>
                <a:cs typeface="Gill Sans M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Gill Sans MT"/>
                <a:ea typeface="Gill Sans MT" charset="0"/>
                <a:cs typeface="Gill Sans M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Gill Sans MT" charset="0"/>
                <a:cs typeface="Gill Sans MT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host, router network layer functions:</a:t>
            </a:r>
          </a:p>
        </p:txBody>
      </p:sp>
      <p:sp>
        <p:nvSpPr>
          <p:cNvPr id="54" name="Line 17">
            <a:extLst>
              <a:ext uri="{FF2B5EF4-FFF2-40B4-BE49-F238E27FC236}">
                <a16:creationId xmlns:a16="http://schemas.microsoft.com/office/drawing/2014/main" id="{C662B522-B91B-764B-B1C6-707D227F7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792" y="5768661"/>
            <a:ext cx="7395303" cy="108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FF84D1AE-B7A3-194D-8C60-F60894071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524486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" name="Group 24">
            <a:extLst>
              <a:ext uri="{FF2B5EF4-FFF2-40B4-BE49-F238E27FC236}">
                <a16:creationId xmlns:a16="http://schemas.microsoft.com/office/drawing/2014/main" id="{5EB605D2-4BE6-F84E-ADE0-AB4D2A7BF140}"/>
              </a:ext>
            </a:extLst>
          </p:cNvPr>
          <p:cNvGrpSpPr>
            <a:grpSpLocks/>
          </p:cNvGrpSpPr>
          <p:nvPr/>
        </p:nvGrpSpPr>
        <p:grpSpPr bwMode="auto">
          <a:xfrm>
            <a:off x="7184669" y="2927915"/>
            <a:ext cx="3136903" cy="1276350"/>
            <a:chOff x="102" y="1294"/>
            <a:chExt cx="1976" cy="804"/>
          </a:xfrm>
        </p:grpSpPr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EDD264A-A709-3A4C-A00D-67F984963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" y="1314"/>
              <a:ext cx="1976" cy="7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Text Box 27">
              <a:extLst>
                <a:ext uri="{FF2B5EF4-FFF2-40B4-BE49-F238E27FC236}">
                  <a16:creationId xmlns:a16="http://schemas.microsoft.com/office/drawing/2014/main" id="{0296BAAF-C3F3-6D4C-8BEA-A71228A41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" y="1294"/>
              <a:ext cx="1918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IP protocol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datagram format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addressing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Tx/>
                <a:buChar char="•"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packet handling conventions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5" name="Rectangle 30">
            <a:extLst>
              <a:ext uri="{FF2B5EF4-FFF2-40B4-BE49-F238E27FC236}">
                <a16:creationId xmlns:a16="http://schemas.microsoft.com/office/drawing/2014/main" id="{D53E8097-7EF9-9F40-A258-C7BAC9FB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368" y="4279825"/>
            <a:ext cx="2376099" cy="88501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srgbClr val="0000A3">
                <a:alpha val="40000"/>
              </a:srgb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CA5FE275-A1EE-6149-A25B-AB47FE13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352" y="4233489"/>
            <a:ext cx="245538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ICMP protocol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error reporting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router “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signaling”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Line 32">
            <a:extLst>
              <a:ext uri="{FF2B5EF4-FFF2-40B4-BE49-F238E27FC236}">
                <a16:creationId xmlns:a16="http://schemas.microsoft.com/office/drawing/2014/main" id="{83D8B023-CCE3-A545-A900-2FBC5363C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6367" y="2825510"/>
            <a:ext cx="7366728" cy="107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0FCECF46-65B8-9744-948E-304AC0DAC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25" y="2318922"/>
            <a:ext cx="2837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transport layer: TCP, UDP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F0EDF1E8-9470-B34D-B8BA-67D4C38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947" y="5335692"/>
            <a:ext cx="11288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link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id="{DC66EFC2-D14F-D54B-94E4-C02AED9B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27" y="5844577"/>
            <a:ext cx="1595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physical 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36">
            <a:extLst>
              <a:ext uri="{FF2B5EF4-FFF2-40B4-BE49-F238E27FC236}">
                <a16:creationId xmlns:a16="http://schemas.microsoft.com/office/drawing/2014/main" id="{443CA5C2-E267-9843-988A-10AA069D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88" y="3618902"/>
            <a:ext cx="1406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layer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37">
            <a:extLst>
              <a:ext uri="{FF2B5EF4-FFF2-40B4-BE49-F238E27FC236}">
                <a16:creationId xmlns:a16="http://schemas.microsoft.com/office/drawing/2014/main" id="{3FA09A96-5FBE-6E4C-B57D-75ADA05520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0142" y="2845789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38">
            <a:extLst>
              <a:ext uri="{FF2B5EF4-FFF2-40B4-BE49-F238E27FC236}">
                <a16:creationId xmlns:a16="http://schemas.microsoft.com/office/drawing/2014/main" id="{F1A87A3C-ABBA-1445-B932-9F07DDB1D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78" y="4512664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5DB8E-5758-7A40-B6B5-7D4AF5690956}"/>
              </a:ext>
            </a:extLst>
          </p:cNvPr>
          <p:cNvGrpSpPr/>
          <p:nvPr/>
        </p:nvGrpSpPr>
        <p:grpSpPr>
          <a:xfrm>
            <a:off x="3407866" y="3093438"/>
            <a:ext cx="3656521" cy="1988228"/>
            <a:chOff x="3407866" y="3093438"/>
            <a:chExt cx="3656521" cy="1988228"/>
          </a:xfrm>
        </p:grpSpPr>
        <p:grpSp>
          <p:nvGrpSpPr>
            <p:cNvPr id="43" name="Group 6">
              <a:extLst>
                <a:ext uri="{FF2B5EF4-FFF2-40B4-BE49-F238E27FC236}">
                  <a16:creationId xmlns:a16="http://schemas.microsoft.com/office/drawing/2014/main" id="{871F3AA1-3276-FB48-99A0-4DB2EA4E1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1569" y="3657572"/>
              <a:ext cx="1332818" cy="1171575"/>
              <a:chOff x="3972" y="2910"/>
              <a:chExt cx="649" cy="738"/>
            </a:xfrm>
          </p:grpSpPr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BA7260F4-B2A7-AF47-BF92-9B85CFE6F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6" y="2910"/>
                <a:ext cx="582" cy="73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srgbClr val="0000A3">
                    <a:alpha val="40000"/>
                  </a:srgb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6" name="Text Box 9">
                <a:extLst>
                  <a:ext uri="{FF2B5EF4-FFF2-40B4-BE49-F238E27FC236}">
                    <a16:creationId xmlns:a16="http://schemas.microsoft.com/office/drawing/2014/main" id="{C24F447E-295B-5343-A770-64A4288623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" y="3071"/>
                <a:ext cx="64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forwarding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table</a:t>
                </a:r>
              </a:p>
            </p:txBody>
          </p:sp>
          <p:sp>
            <p:nvSpPr>
              <p:cNvPr id="47" name="Line 10">
                <a:extLst>
                  <a:ext uri="{FF2B5EF4-FFF2-40B4-BE49-F238E27FC236}">
                    <a16:creationId xmlns:a16="http://schemas.microsoft.com/office/drawing/2014/main" id="{A1A6378B-7AD4-9543-A13E-9D075DF31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2994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Line 11">
                <a:extLst>
                  <a:ext uri="{FF2B5EF4-FFF2-40B4-BE49-F238E27FC236}">
                    <a16:creationId xmlns:a16="http://schemas.microsoft.com/office/drawing/2014/main" id="{AFF84EEF-BF82-EE46-A8CD-990D38D7B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04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9" name="Line 12">
                <a:extLst>
                  <a:ext uri="{FF2B5EF4-FFF2-40B4-BE49-F238E27FC236}">
                    <a16:creationId xmlns:a16="http://schemas.microsoft.com/office/drawing/2014/main" id="{F9BAE992-9BF7-104C-8ECA-81D34B658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102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3429694D-F679-004A-9DBC-A3A9033DE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5" y="3477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76EE42B6-BAC1-4944-9196-448650DA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" y="3528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F59AD1B5-E124-0149-BDFB-A6D75F8B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1" y="3579"/>
                <a:ext cx="4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D79EAD81-D7BF-7740-89CA-28286122F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866" y="3093438"/>
              <a:ext cx="2048551" cy="19882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22">
              <a:extLst>
                <a:ext uri="{FF2B5EF4-FFF2-40B4-BE49-F238E27FC236}">
                  <a16:creationId xmlns:a16="http://schemas.microsoft.com/office/drawing/2014/main" id="{468D56E5-617A-EB4B-A291-7109B25CF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596" y="3128879"/>
              <a:ext cx="2125210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Path-selection  algorithms: 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implemented in 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routing protocols (OSPF, BGP)</a:t>
              </a:r>
            </a:p>
            <a:p>
              <a:pPr marL="228600" marR="0" lvl="0" indent="-1714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3"/>
                </a:buClr>
                <a:buSzTx/>
                <a:buFont typeface="Arial" panose="020B0604020202020204" pitchFamily="34" charset="0"/>
                <a:buChar char="•"/>
                <a:tabLst>
                  <a:tab pos="53975" algn="l"/>
                  <a:tab pos="111125" algn="l"/>
                </a:tabLst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SDN controller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Bent Arrow 73">
              <a:extLst>
                <a:ext uri="{FF2B5EF4-FFF2-40B4-BE49-F238E27FC236}">
                  <a16:creationId xmlns:a16="http://schemas.microsoft.com/office/drawing/2014/main" id="{0C3DF2E4-3C65-BB46-9EC4-94CCFD39934B}"/>
                </a:ext>
              </a:extLst>
            </p:cNvPr>
            <p:cNvSpPr/>
            <p:nvPr/>
          </p:nvSpPr>
          <p:spPr>
            <a:xfrm rot="5400000">
              <a:off x="5728412" y="2923460"/>
              <a:ext cx="479687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0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FE05D2-3A75-914E-80F5-2B07934F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hourglass, at middle age</a:t>
            </a:r>
          </a:p>
        </p:txBody>
      </p: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4CACAAE2-F2BB-D743-9AA0-AC47A75FA461}"/>
              </a:ext>
            </a:extLst>
          </p:cNvPr>
          <p:cNvGrpSpPr/>
          <p:nvPr/>
        </p:nvGrpSpPr>
        <p:grpSpPr>
          <a:xfrm>
            <a:off x="4090857" y="1806499"/>
            <a:ext cx="3614635" cy="3698754"/>
            <a:chOff x="638638" y="3966449"/>
            <a:chExt cx="2486251" cy="2981899"/>
          </a:xfrm>
        </p:grpSpPr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21ABD275-75EE-E74D-A25D-9B7784E4E8D5}"/>
                </a:ext>
              </a:extLst>
            </p:cNvPr>
            <p:cNvSpPr/>
            <p:nvPr/>
          </p:nvSpPr>
          <p:spPr>
            <a:xfrm>
              <a:off x="698244" y="3966449"/>
              <a:ext cx="850271" cy="2960494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57662"/>
                <a:gd name="connsiteX1" fmla="*/ 7580 w 1460045"/>
                <a:gd name="connsiteY1" fmla="*/ 1036298 h 5757662"/>
                <a:gd name="connsiteX2" fmla="*/ 1459891 w 1460045"/>
                <a:gd name="connsiteY2" fmla="*/ 3010070 h 5757662"/>
                <a:gd name="connsiteX3" fmla="*/ 19301 w 1460045"/>
                <a:gd name="connsiteY3" fmla="*/ 5171310 h 5757662"/>
                <a:gd name="connsiteX4" fmla="*/ 18738 w 1460045"/>
                <a:gd name="connsiteY4" fmla="*/ 5757662 h 5757662"/>
                <a:gd name="connsiteX0" fmla="*/ 0 w 1460045"/>
                <a:gd name="connsiteY0" fmla="*/ 0 h 5211562"/>
                <a:gd name="connsiteX1" fmla="*/ 7580 w 1460045"/>
                <a:gd name="connsiteY1" fmla="*/ 490198 h 5211562"/>
                <a:gd name="connsiteX2" fmla="*/ 1459891 w 1460045"/>
                <a:gd name="connsiteY2" fmla="*/ 2463970 h 5211562"/>
                <a:gd name="connsiteX3" fmla="*/ 19301 w 1460045"/>
                <a:gd name="connsiteY3" fmla="*/ 4625210 h 5211562"/>
                <a:gd name="connsiteX4" fmla="*/ 18738 w 1460045"/>
                <a:gd name="connsiteY4" fmla="*/ 5211562 h 5211562"/>
                <a:gd name="connsiteX0" fmla="*/ 942 w 1460987"/>
                <a:gd name="connsiteY0" fmla="*/ 0 h 5211562"/>
                <a:gd name="connsiteX1" fmla="*/ 8522 w 1460987"/>
                <a:gd name="connsiteY1" fmla="*/ 490198 h 5211562"/>
                <a:gd name="connsiteX2" fmla="*/ 1460833 w 1460987"/>
                <a:gd name="connsiteY2" fmla="*/ 2463970 h 5211562"/>
                <a:gd name="connsiteX3" fmla="*/ 20243 w 1460987"/>
                <a:gd name="connsiteY3" fmla="*/ 4625210 h 5211562"/>
                <a:gd name="connsiteX4" fmla="*/ 19680 w 1460987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9665 w 1469710"/>
                <a:gd name="connsiteY0" fmla="*/ 0 h 5211562"/>
                <a:gd name="connsiteX1" fmla="*/ 17245 w 1469710"/>
                <a:gd name="connsiteY1" fmla="*/ 490198 h 5211562"/>
                <a:gd name="connsiteX2" fmla="*/ 1469556 w 1469710"/>
                <a:gd name="connsiteY2" fmla="*/ 2463970 h 5211562"/>
                <a:gd name="connsiteX3" fmla="*/ 28966 w 1469710"/>
                <a:gd name="connsiteY3" fmla="*/ 4625210 h 5211562"/>
                <a:gd name="connsiteX4" fmla="*/ 28403 w 1469710"/>
                <a:gd name="connsiteY4" fmla="*/ 5211562 h 5211562"/>
                <a:gd name="connsiteX0" fmla="*/ 13012 w 1473057"/>
                <a:gd name="connsiteY0" fmla="*/ 0 h 5030587"/>
                <a:gd name="connsiteX1" fmla="*/ 20592 w 1473057"/>
                <a:gd name="connsiteY1" fmla="*/ 490198 h 5030587"/>
                <a:gd name="connsiteX2" fmla="*/ 1472903 w 1473057"/>
                <a:gd name="connsiteY2" fmla="*/ 2463970 h 5030587"/>
                <a:gd name="connsiteX3" fmla="*/ 32313 w 1473057"/>
                <a:gd name="connsiteY3" fmla="*/ 4625210 h 5030587"/>
                <a:gd name="connsiteX4" fmla="*/ 0 w 1473057"/>
                <a:gd name="connsiteY4" fmla="*/ 5030587 h 5030587"/>
                <a:gd name="connsiteX0" fmla="*/ 13672 w 1473717"/>
                <a:gd name="connsiteY0" fmla="*/ 0 h 5030587"/>
                <a:gd name="connsiteX1" fmla="*/ 21252 w 1473717"/>
                <a:gd name="connsiteY1" fmla="*/ 490198 h 5030587"/>
                <a:gd name="connsiteX2" fmla="*/ 1473563 w 1473717"/>
                <a:gd name="connsiteY2" fmla="*/ 2463970 h 5030587"/>
                <a:gd name="connsiteX3" fmla="*/ 32973 w 1473717"/>
                <a:gd name="connsiteY3" fmla="*/ 4625210 h 5030587"/>
                <a:gd name="connsiteX4" fmla="*/ 660 w 1473717"/>
                <a:gd name="connsiteY4" fmla="*/ 5030587 h 5030587"/>
                <a:gd name="connsiteX0" fmla="*/ 16711 w 1476756"/>
                <a:gd name="connsiteY0" fmla="*/ 0 h 5030587"/>
                <a:gd name="connsiteX1" fmla="*/ 24291 w 1476756"/>
                <a:gd name="connsiteY1" fmla="*/ 490198 h 5030587"/>
                <a:gd name="connsiteX2" fmla="*/ 1476602 w 1476756"/>
                <a:gd name="connsiteY2" fmla="*/ 2463970 h 5030587"/>
                <a:gd name="connsiteX3" fmla="*/ 36012 w 1476756"/>
                <a:gd name="connsiteY3" fmla="*/ 4625210 h 5030587"/>
                <a:gd name="connsiteX4" fmla="*/ 3699 w 1476756"/>
                <a:gd name="connsiteY4" fmla="*/ 5030587 h 5030587"/>
                <a:gd name="connsiteX0" fmla="*/ 15329 w 1475374"/>
                <a:gd name="connsiteY0" fmla="*/ 0 h 5030587"/>
                <a:gd name="connsiteX1" fmla="*/ 22909 w 1475374"/>
                <a:gd name="connsiteY1" fmla="*/ 490198 h 5030587"/>
                <a:gd name="connsiteX2" fmla="*/ 1475220 w 1475374"/>
                <a:gd name="connsiteY2" fmla="*/ 2463970 h 5030587"/>
                <a:gd name="connsiteX3" fmla="*/ 34630 w 1475374"/>
                <a:gd name="connsiteY3" fmla="*/ 4625210 h 5030587"/>
                <a:gd name="connsiteX4" fmla="*/ 2317 w 1475374"/>
                <a:gd name="connsiteY4" fmla="*/ 5030587 h 50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374" h="5030587">
                  <a:moveTo>
                    <a:pt x="15329" y="0"/>
                  </a:moveTo>
                  <a:cubicBezTo>
                    <a:pt x="11506" y="126358"/>
                    <a:pt x="-8193" y="338440"/>
                    <a:pt x="22909" y="490198"/>
                  </a:cubicBezTo>
                  <a:cubicBezTo>
                    <a:pt x="582101" y="1884724"/>
                    <a:pt x="1488947" y="1931578"/>
                    <a:pt x="1475220" y="2463970"/>
                  </a:cubicBezTo>
                  <a:cubicBezTo>
                    <a:pt x="1461493" y="2996362"/>
                    <a:pt x="432418" y="3246650"/>
                    <a:pt x="34630" y="4625210"/>
                  </a:cubicBezTo>
                  <a:cubicBezTo>
                    <a:pt x="-13183" y="4820661"/>
                    <a:pt x="2505" y="4908161"/>
                    <a:pt x="2317" y="50305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F9D51435-8C20-F648-960E-650E734D4C44}"/>
                </a:ext>
              </a:extLst>
            </p:cNvPr>
            <p:cNvSpPr/>
            <p:nvPr/>
          </p:nvSpPr>
          <p:spPr>
            <a:xfrm flipH="1">
              <a:off x="2208181" y="3968317"/>
              <a:ext cx="848879" cy="2945546"/>
            </a:xfrm>
            <a:custGeom>
              <a:avLst/>
              <a:gdLst>
                <a:gd name="connsiteX0" fmla="*/ 0 w 1575849"/>
                <a:gd name="connsiteY0" fmla="*/ 0 h 6135527"/>
                <a:gd name="connsiteX1" fmla="*/ 76498 w 1575849"/>
                <a:gd name="connsiteY1" fmla="*/ 1086341 h 6135527"/>
                <a:gd name="connsiteX2" fmla="*/ 1575849 w 1575849"/>
                <a:gd name="connsiteY2" fmla="*/ 3060113 h 6135527"/>
                <a:gd name="connsiteX3" fmla="*/ 61198 w 1575849"/>
                <a:gd name="connsiteY3" fmla="*/ 5217493 h 6135527"/>
                <a:gd name="connsiteX4" fmla="*/ 91797 w 1575849"/>
                <a:gd name="connsiteY4" fmla="*/ 6135527 h 6135527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952"/>
                <a:gd name="connsiteY0" fmla="*/ 0 h 6120226"/>
                <a:gd name="connsiteX1" fmla="*/ 15300 w 1514952"/>
                <a:gd name="connsiteY1" fmla="*/ 1071040 h 6120226"/>
                <a:gd name="connsiteX2" fmla="*/ 1514651 w 1514952"/>
                <a:gd name="connsiteY2" fmla="*/ 3044812 h 6120226"/>
                <a:gd name="connsiteX3" fmla="*/ 0 w 1514952"/>
                <a:gd name="connsiteY3" fmla="*/ 5202192 h 6120226"/>
                <a:gd name="connsiteX4" fmla="*/ 30599 w 1514952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651"/>
                <a:gd name="connsiteY0" fmla="*/ 0 h 6120226"/>
                <a:gd name="connsiteX1" fmla="*/ 15300 w 1514651"/>
                <a:gd name="connsiteY1" fmla="*/ 1071040 h 6120226"/>
                <a:gd name="connsiteX2" fmla="*/ 1514651 w 1514651"/>
                <a:gd name="connsiteY2" fmla="*/ 3044812 h 6120226"/>
                <a:gd name="connsiteX3" fmla="*/ 0 w 1514651"/>
                <a:gd name="connsiteY3" fmla="*/ 5202192 h 6120226"/>
                <a:gd name="connsiteX4" fmla="*/ 30599 w 1514651"/>
                <a:gd name="connsiteY4" fmla="*/ 6120226 h 6120226"/>
                <a:gd name="connsiteX0" fmla="*/ 0 w 1514820"/>
                <a:gd name="connsiteY0" fmla="*/ 0 h 6120226"/>
                <a:gd name="connsiteX1" fmla="*/ 15300 w 1514820"/>
                <a:gd name="connsiteY1" fmla="*/ 1071040 h 6120226"/>
                <a:gd name="connsiteX2" fmla="*/ 1514651 w 1514820"/>
                <a:gd name="connsiteY2" fmla="*/ 3044812 h 6120226"/>
                <a:gd name="connsiteX3" fmla="*/ 0 w 1514820"/>
                <a:gd name="connsiteY3" fmla="*/ 5202192 h 6120226"/>
                <a:gd name="connsiteX4" fmla="*/ 30599 w 1514820"/>
                <a:gd name="connsiteY4" fmla="*/ 6120226 h 6120226"/>
                <a:gd name="connsiteX0" fmla="*/ 0 w 1514804"/>
                <a:gd name="connsiteY0" fmla="*/ 0 h 6120226"/>
                <a:gd name="connsiteX1" fmla="*/ 15300 w 1514804"/>
                <a:gd name="connsiteY1" fmla="*/ 1071040 h 6120226"/>
                <a:gd name="connsiteX2" fmla="*/ 1514651 w 1514804"/>
                <a:gd name="connsiteY2" fmla="*/ 3044812 h 6120226"/>
                <a:gd name="connsiteX3" fmla="*/ 0 w 1514804"/>
                <a:gd name="connsiteY3" fmla="*/ 5202192 h 6120226"/>
                <a:gd name="connsiteX4" fmla="*/ 30599 w 1514804"/>
                <a:gd name="connsiteY4" fmla="*/ 6120226 h 6120226"/>
                <a:gd name="connsiteX0" fmla="*/ 15299 w 1530103"/>
                <a:gd name="connsiteY0" fmla="*/ 0 h 6104925"/>
                <a:gd name="connsiteX1" fmla="*/ 30599 w 1530103"/>
                <a:gd name="connsiteY1" fmla="*/ 1071040 h 6104925"/>
                <a:gd name="connsiteX2" fmla="*/ 1529950 w 1530103"/>
                <a:gd name="connsiteY2" fmla="*/ 3044812 h 6104925"/>
                <a:gd name="connsiteX3" fmla="*/ 15299 w 1530103"/>
                <a:gd name="connsiteY3" fmla="*/ 5202192 h 6104925"/>
                <a:gd name="connsiteX4" fmla="*/ 0 w 1530103"/>
                <a:gd name="connsiteY4" fmla="*/ 6104925 h 6104925"/>
                <a:gd name="connsiteX0" fmla="*/ 0 w 1514804"/>
                <a:gd name="connsiteY0" fmla="*/ 0 h 6104925"/>
                <a:gd name="connsiteX1" fmla="*/ 15300 w 1514804"/>
                <a:gd name="connsiteY1" fmla="*/ 1071040 h 6104925"/>
                <a:gd name="connsiteX2" fmla="*/ 1514651 w 1514804"/>
                <a:gd name="connsiteY2" fmla="*/ 3044812 h 6104925"/>
                <a:gd name="connsiteX3" fmla="*/ 0 w 1514804"/>
                <a:gd name="connsiteY3" fmla="*/ 5202192 h 6104925"/>
                <a:gd name="connsiteX4" fmla="*/ 61199 w 1514804"/>
                <a:gd name="connsiteY4" fmla="*/ 6104925 h 6104925"/>
                <a:gd name="connsiteX0" fmla="*/ 0 w 1514653"/>
                <a:gd name="connsiteY0" fmla="*/ 0 h 6104925"/>
                <a:gd name="connsiteX1" fmla="*/ 15300 w 1514653"/>
                <a:gd name="connsiteY1" fmla="*/ 1071040 h 6104925"/>
                <a:gd name="connsiteX2" fmla="*/ 1514651 w 1514653"/>
                <a:gd name="connsiteY2" fmla="*/ 3044812 h 6104925"/>
                <a:gd name="connsiteX3" fmla="*/ 27021 w 1514653"/>
                <a:gd name="connsiteY3" fmla="*/ 5206052 h 6104925"/>
                <a:gd name="connsiteX4" fmla="*/ 61199 w 1514653"/>
                <a:gd name="connsiteY4" fmla="*/ 6104925 h 6104925"/>
                <a:gd name="connsiteX0" fmla="*/ 0 w 1514653"/>
                <a:gd name="connsiteY0" fmla="*/ 0 h 6101065"/>
                <a:gd name="connsiteX1" fmla="*/ 15300 w 1514653"/>
                <a:gd name="connsiteY1" fmla="*/ 1071040 h 6101065"/>
                <a:gd name="connsiteX2" fmla="*/ 1514651 w 1514653"/>
                <a:gd name="connsiteY2" fmla="*/ 3044812 h 6101065"/>
                <a:gd name="connsiteX3" fmla="*/ 27021 w 1514653"/>
                <a:gd name="connsiteY3" fmla="*/ 5206052 h 6101065"/>
                <a:gd name="connsiteX4" fmla="*/ 41898 w 1514653"/>
                <a:gd name="connsiteY4" fmla="*/ 6101065 h 6101065"/>
                <a:gd name="connsiteX0" fmla="*/ 0 w 1514653"/>
                <a:gd name="connsiteY0" fmla="*/ 0 h 6097204"/>
                <a:gd name="connsiteX1" fmla="*/ 15300 w 1514653"/>
                <a:gd name="connsiteY1" fmla="*/ 1071040 h 6097204"/>
                <a:gd name="connsiteX2" fmla="*/ 1514651 w 1514653"/>
                <a:gd name="connsiteY2" fmla="*/ 3044812 h 6097204"/>
                <a:gd name="connsiteX3" fmla="*/ 27021 w 1514653"/>
                <a:gd name="connsiteY3" fmla="*/ 5206052 h 6097204"/>
                <a:gd name="connsiteX4" fmla="*/ 26458 w 1514653"/>
                <a:gd name="connsiteY4" fmla="*/ 6097204 h 6097204"/>
                <a:gd name="connsiteX0" fmla="*/ 0 w 1506933"/>
                <a:gd name="connsiteY0" fmla="*/ 0 h 6062462"/>
                <a:gd name="connsiteX1" fmla="*/ 7580 w 1506933"/>
                <a:gd name="connsiteY1" fmla="*/ 1036298 h 6062462"/>
                <a:gd name="connsiteX2" fmla="*/ 1506931 w 1506933"/>
                <a:gd name="connsiteY2" fmla="*/ 3010070 h 6062462"/>
                <a:gd name="connsiteX3" fmla="*/ 19301 w 1506933"/>
                <a:gd name="connsiteY3" fmla="*/ 5171310 h 6062462"/>
                <a:gd name="connsiteX4" fmla="*/ 18738 w 1506933"/>
                <a:gd name="connsiteY4" fmla="*/ 6062462 h 6062462"/>
                <a:gd name="connsiteX0" fmla="*/ 0 w 1507072"/>
                <a:gd name="connsiteY0" fmla="*/ 0 h 6062462"/>
                <a:gd name="connsiteX1" fmla="*/ 7580 w 1507072"/>
                <a:gd name="connsiteY1" fmla="*/ 1036298 h 6062462"/>
                <a:gd name="connsiteX2" fmla="*/ 1506931 w 1507072"/>
                <a:gd name="connsiteY2" fmla="*/ 3010070 h 6062462"/>
                <a:gd name="connsiteX3" fmla="*/ 19301 w 1507072"/>
                <a:gd name="connsiteY3" fmla="*/ 5171310 h 6062462"/>
                <a:gd name="connsiteX4" fmla="*/ 18738 w 1507072"/>
                <a:gd name="connsiteY4" fmla="*/ 6062462 h 6062462"/>
                <a:gd name="connsiteX0" fmla="*/ 0 w 1460039"/>
                <a:gd name="connsiteY0" fmla="*/ 0 h 6062462"/>
                <a:gd name="connsiteX1" fmla="*/ 7580 w 1460039"/>
                <a:gd name="connsiteY1" fmla="*/ 1036298 h 6062462"/>
                <a:gd name="connsiteX2" fmla="*/ 1459891 w 1460039"/>
                <a:gd name="connsiteY2" fmla="*/ 3010070 h 6062462"/>
                <a:gd name="connsiteX3" fmla="*/ 19301 w 1460039"/>
                <a:gd name="connsiteY3" fmla="*/ 5171310 h 6062462"/>
                <a:gd name="connsiteX4" fmla="*/ 18738 w 1460039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6062462"/>
                <a:gd name="connsiteX1" fmla="*/ 7580 w 1460045"/>
                <a:gd name="connsiteY1" fmla="*/ 1036298 h 6062462"/>
                <a:gd name="connsiteX2" fmla="*/ 1459891 w 1460045"/>
                <a:gd name="connsiteY2" fmla="*/ 3010070 h 6062462"/>
                <a:gd name="connsiteX3" fmla="*/ 19301 w 1460045"/>
                <a:gd name="connsiteY3" fmla="*/ 5171310 h 6062462"/>
                <a:gd name="connsiteX4" fmla="*/ 18738 w 1460045"/>
                <a:gd name="connsiteY4" fmla="*/ 6062462 h 6062462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0045"/>
                <a:gd name="connsiteY0" fmla="*/ 0 h 5767187"/>
                <a:gd name="connsiteX1" fmla="*/ 7580 w 1460045"/>
                <a:gd name="connsiteY1" fmla="*/ 1036298 h 5767187"/>
                <a:gd name="connsiteX2" fmla="*/ 1459891 w 1460045"/>
                <a:gd name="connsiteY2" fmla="*/ 3010070 h 5767187"/>
                <a:gd name="connsiteX3" fmla="*/ 19301 w 1460045"/>
                <a:gd name="connsiteY3" fmla="*/ 5171310 h 5767187"/>
                <a:gd name="connsiteX4" fmla="*/ 21913 w 1460045"/>
                <a:gd name="connsiteY4" fmla="*/ 5767187 h 5767187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0 w 1466395"/>
                <a:gd name="connsiteY0" fmla="*/ 0 h 5217912"/>
                <a:gd name="connsiteX1" fmla="*/ 13930 w 1466395"/>
                <a:gd name="connsiteY1" fmla="*/ 487023 h 5217912"/>
                <a:gd name="connsiteX2" fmla="*/ 1466241 w 1466395"/>
                <a:gd name="connsiteY2" fmla="*/ 2460795 h 5217912"/>
                <a:gd name="connsiteX3" fmla="*/ 25651 w 1466395"/>
                <a:gd name="connsiteY3" fmla="*/ 4622035 h 5217912"/>
                <a:gd name="connsiteX4" fmla="*/ 28263 w 1466395"/>
                <a:gd name="connsiteY4" fmla="*/ 5217912 h 5217912"/>
                <a:gd name="connsiteX0" fmla="*/ 6564 w 1472959"/>
                <a:gd name="connsiteY0" fmla="*/ 0 h 5217912"/>
                <a:gd name="connsiteX1" fmla="*/ 20494 w 1472959"/>
                <a:gd name="connsiteY1" fmla="*/ 487023 h 5217912"/>
                <a:gd name="connsiteX2" fmla="*/ 1472805 w 1472959"/>
                <a:gd name="connsiteY2" fmla="*/ 2460795 h 5217912"/>
                <a:gd name="connsiteX3" fmla="*/ 32215 w 1472959"/>
                <a:gd name="connsiteY3" fmla="*/ 4622035 h 5217912"/>
                <a:gd name="connsiteX4" fmla="*/ 34827 w 1472959"/>
                <a:gd name="connsiteY4" fmla="*/ 5217912 h 5217912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28477 w 1472959"/>
                <a:gd name="connsiteY4" fmla="*/ 5005187 h 5005187"/>
                <a:gd name="connsiteX0" fmla="*/ 6564 w 1472959"/>
                <a:gd name="connsiteY0" fmla="*/ 0 h 5005187"/>
                <a:gd name="connsiteX1" fmla="*/ 20494 w 1472959"/>
                <a:gd name="connsiteY1" fmla="*/ 487023 h 5005187"/>
                <a:gd name="connsiteX2" fmla="*/ 1472805 w 1472959"/>
                <a:gd name="connsiteY2" fmla="*/ 2460795 h 5005187"/>
                <a:gd name="connsiteX3" fmla="*/ 32215 w 1472959"/>
                <a:gd name="connsiteY3" fmla="*/ 4622035 h 5005187"/>
                <a:gd name="connsiteX4" fmla="*/ 12602 w 1472959"/>
                <a:gd name="connsiteY4" fmla="*/ 5005187 h 5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59" h="5005187">
                  <a:moveTo>
                    <a:pt x="6564" y="0"/>
                  </a:moveTo>
                  <a:cubicBezTo>
                    <a:pt x="18616" y="167633"/>
                    <a:pt x="-23308" y="297165"/>
                    <a:pt x="20494" y="487023"/>
                  </a:cubicBezTo>
                  <a:cubicBezTo>
                    <a:pt x="579686" y="1881549"/>
                    <a:pt x="1486532" y="1928403"/>
                    <a:pt x="1472805" y="2460795"/>
                  </a:cubicBezTo>
                  <a:cubicBezTo>
                    <a:pt x="1459078" y="2993187"/>
                    <a:pt x="430003" y="3243475"/>
                    <a:pt x="32215" y="4622035"/>
                  </a:cubicBezTo>
                  <a:cubicBezTo>
                    <a:pt x="6627" y="4811136"/>
                    <a:pt x="-3085" y="4835136"/>
                    <a:pt x="12602" y="5005187"/>
                  </a:cubicBez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4618F758-228E-2741-8282-112CF720DF6F}"/>
                </a:ext>
              </a:extLst>
            </p:cNvPr>
            <p:cNvGrpSpPr/>
            <p:nvPr/>
          </p:nvGrpSpPr>
          <p:grpSpPr>
            <a:xfrm>
              <a:off x="638638" y="3975358"/>
              <a:ext cx="2477214" cy="120420"/>
              <a:chOff x="551293" y="7597774"/>
              <a:chExt cx="4298417" cy="204622"/>
            </a:xfrm>
          </p:grpSpPr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FE079350-79DF-9545-8BC8-D573FB34E144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4" name="Group 553">
                <a:extLst>
                  <a:ext uri="{FF2B5EF4-FFF2-40B4-BE49-F238E27FC236}">
                    <a16:creationId xmlns:a16="http://schemas.microsoft.com/office/drawing/2014/main" id="{27A25043-C1B0-BA4E-8A41-C215D47613AB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60" cy="204621"/>
                <a:chOff x="551293" y="7597774"/>
                <a:chExt cx="360960" cy="204621"/>
              </a:xfrm>
            </p:grpSpPr>
            <p:sp>
              <p:nvSpPr>
                <p:cNvPr id="558" name="Oval 557">
                  <a:extLst>
                    <a:ext uri="{FF2B5EF4-FFF2-40B4-BE49-F238E27FC236}">
                      <a16:creationId xmlns:a16="http://schemas.microsoft.com/office/drawing/2014/main" id="{892E3702-DE56-784B-A5A5-45ABF1F09502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Rectangle 621">
                  <a:extLst>
                    <a:ext uri="{FF2B5EF4-FFF2-40B4-BE49-F238E27FC236}">
                      <a16:creationId xmlns:a16="http://schemas.microsoft.com/office/drawing/2014/main" id="{3808829B-74A8-AA41-BCD9-CC0F6799E23F}"/>
                    </a:ext>
                  </a:extLst>
                </p:cNvPr>
                <p:cNvSpPr/>
                <p:nvPr/>
              </p:nvSpPr>
              <p:spPr>
                <a:xfrm rot="5400000">
                  <a:off x="710751" y="7569338"/>
                  <a:ext cx="142860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8232ED5D-69B7-D84C-82B4-ED4FFE2D6C9B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56" name="Oval 555">
                  <a:extLst>
                    <a:ext uri="{FF2B5EF4-FFF2-40B4-BE49-F238E27FC236}">
                      <a16:creationId xmlns:a16="http://schemas.microsoft.com/office/drawing/2014/main" id="{ED85578C-6C77-E642-8F29-A426B2B1821C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Rectangle 556">
                  <a:extLst>
                    <a:ext uri="{FF2B5EF4-FFF2-40B4-BE49-F238E27FC236}">
                      <a16:creationId xmlns:a16="http://schemas.microsoft.com/office/drawing/2014/main" id="{41EE87C3-1CC6-5841-8B41-175419F42F53}"/>
                    </a:ext>
                  </a:extLst>
                </p:cNvPr>
                <p:cNvSpPr/>
                <p:nvPr/>
              </p:nvSpPr>
              <p:spPr>
                <a:xfrm rot="5400000">
                  <a:off x="712127" y="7566745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id="{55DDB86F-87B7-7A4A-A260-9DA9C8D96586}"/>
                </a:ext>
              </a:extLst>
            </p:cNvPr>
            <p:cNvCxnSpPr/>
            <p:nvPr/>
          </p:nvCxnSpPr>
          <p:spPr>
            <a:xfrm>
              <a:off x="1363009" y="5119694"/>
              <a:ext cx="1037440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07151B3A-EF82-7746-8914-2FD2283B2534}"/>
                </a:ext>
              </a:extLst>
            </p:cNvPr>
            <p:cNvCxnSpPr/>
            <p:nvPr/>
          </p:nvCxnSpPr>
          <p:spPr>
            <a:xfrm>
              <a:off x="864736" y="4572767"/>
              <a:ext cx="2029754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60B278AA-4181-9746-A394-02946F4E7DCD}"/>
                </a:ext>
              </a:extLst>
            </p:cNvPr>
            <p:cNvCxnSpPr/>
            <p:nvPr/>
          </p:nvCxnSpPr>
          <p:spPr>
            <a:xfrm>
              <a:off x="904423" y="6258602"/>
              <a:ext cx="1951641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8229E90C-5F4A-A34C-9AE5-9932602E82E6}"/>
                </a:ext>
              </a:extLst>
            </p:cNvPr>
            <p:cNvCxnSpPr/>
            <p:nvPr/>
          </p:nvCxnSpPr>
          <p:spPr>
            <a:xfrm>
              <a:off x="1336990" y="5748580"/>
              <a:ext cx="1083587" cy="0"/>
            </a:xfrm>
            <a:prstGeom prst="line">
              <a:avLst/>
            </a:pr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E346524D-36CA-B54A-B1F1-CBF85E8E7585}"/>
                </a:ext>
              </a:extLst>
            </p:cNvPr>
            <p:cNvSpPr txBox="1"/>
            <p:nvPr/>
          </p:nvSpPr>
          <p:spPr>
            <a:xfrm>
              <a:off x="1701671" y="5248774"/>
              <a:ext cx="316664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15D34FD0-16F0-2D46-A82A-94BB0E07D136}"/>
                </a:ext>
              </a:extLst>
            </p:cNvPr>
            <p:cNvSpPr txBox="1"/>
            <p:nvPr/>
          </p:nvSpPr>
          <p:spPr>
            <a:xfrm>
              <a:off x="1317827" y="4665231"/>
              <a:ext cx="55747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 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B00C2EAF-2910-0747-B0FA-28870A4687FA}"/>
                </a:ext>
              </a:extLst>
            </p:cNvPr>
            <p:cNvSpPr txBox="1"/>
            <p:nvPr/>
          </p:nvSpPr>
          <p:spPr>
            <a:xfrm>
              <a:off x="1921463" y="4672273"/>
              <a:ext cx="565850" cy="42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1B3784FE-76B9-AB43-B263-39AA6AE0EE5B}"/>
                </a:ext>
              </a:extLst>
            </p:cNvPr>
            <p:cNvSpPr txBox="1"/>
            <p:nvPr/>
          </p:nvSpPr>
          <p:spPr>
            <a:xfrm>
              <a:off x="929163" y="4095202"/>
              <a:ext cx="50322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B1270F7A-4AB9-AB43-B1FE-233A52D8506B}"/>
                </a:ext>
              </a:extLst>
            </p:cNvPr>
            <p:cNvSpPr txBox="1"/>
            <p:nvPr/>
          </p:nvSpPr>
          <p:spPr>
            <a:xfrm>
              <a:off x="1538498" y="4104718"/>
              <a:ext cx="53718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SMTP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BA60E0D-7559-2849-AFF6-223038FD300E}"/>
                </a:ext>
              </a:extLst>
            </p:cNvPr>
            <p:cNvSpPr txBox="1"/>
            <p:nvPr/>
          </p:nvSpPr>
          <p:spPr>
            <a:xfrm>
              <a:off x="1222850" y="4267665"/>
              <a:ext cx="497490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035EAEB8-4603-6D4D-A447-AEB37E1A8C67}"/>
                </a:ext>
              </a:extLst>
            </p:cNvPr>
            <p:cNvSpPr txBox="1"/>
            <p:nvPr/>
          </p:nvSpPr>
          <p:spPr>
            <a:xfrm>
              <a:off x="1867426" y="4272536"/>
              <a:ext cx="526863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DASH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4B7AE12C-315E-EF4F-ADF9-11511AAC9ACD}"/>
                </a:ext>
              </a:extLst>
            </p:cNvPr>
            <p:cNvSpPr txBox="1"/>
            <p:nvPr/>
          </p:nvSpPr>
          <p:spPr>
            <a:xfrm>
              <a:off x="2165480" y="4095316"/>
              <a:ext cx="398741" cy="322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RTP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96089DC1-674D-2840-A233-7BE30D8880D1}"/>
                </a:ext>
              </a:extLst>
            </p:cNvPr>
            <p:cNvSpPr txBox="1"/>
            <p:nvPr/>
          </p:nvSpPr>
          <p:spPr>
            <a:xfrm>
              <a:off x="2555094" y="4099819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005BD7F5-7061-104C-ADD5-55B48EBAD477}"/>
                </a:ext>
              </a:extLst>
            </p:cNvPr>
            <p:cNvGrpSpPr/>
            <p:nvPr/>
          </p:nvGrpSpPr>
          <p:grpSpPr>
            <a:xfrm>
              <a:off x="647675" y="6827928"/>
              <a:ext cx="2477214" cy="120420"/>
              <a:chOff x="551293" y="7597774"/>
              <a:chExt cx="4298417" cy="204622"/>
            </a:xfrm>
          </p:grpSpPr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63C3EC8D-0E26-3D45-AD60-CDC3B0EED1B2}"/>
                  </a:ext>
                </a:extLst>
              </p:cNvPr>
              <p:cNvSpPr/>
              <p:nvPr/>
            </p:nvSpPr>
            <p:spPr>
              <a:xfrm>
                <a:off x="669925" y="7597775"/>
                <a:ext cx="4064730" cy="2046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7" name="Group 546">
                <a:extLst>
                  <a:ext uri="{FF2B5EF4-FFF2-40B4-BE49-F238E27FC236}">
                    <a16:creationId xmlns:a16="http://schemas.microsoft.com/office/drawing/2014/main" id="{3697E0BA-9A4C-5F43-8783-A94D8BFA0CA1}"/>
                  </a:ext>
                </a:extLst>
              </p:cNvPr>
              <p:cNvGrpSpPr/>
              <p:nvPr/>
            </p:nvGrpSpPr>
            <p:grpSpPr>
              <a:xfrm>
                <a:off x="551293" y="7597774"/>
                <a:ext cx="360959" cy="204621"/>
                <a:chOff x="551293" y="7597774"/>
                <a:chExt cx="360959" cy="204621"/>
              </a:xfrm>
            </p:grpSpPr>
            <p:sp>
              <p:nvSpPr>
                <p:cNvPr id="551" name="Oval 550">
                  <a:extLst>
                    <a:ext uri="{FF2B5EF4-FFF2-40B4-BE49-F238E27FC236}">
                      <a16:creationId xmlns:a16="http://schemas.microsoft.com/office/drawing/2014/main" id="{861CDB1F-8277-DD4A-8737-85AC1BCE5D36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Rectangle 551">
                  <a:extLst>
                    <a:ext uri="{FF2B5EF4-FFF2-40B4-BE49-F238E27FC236}">
                      <a16:creationId xmlns:a16="http://schemas.microsoft.com/office/drawing/2014/main" id="{9B5B93A4-E79F-5D45-9C6C-8458DEDE50F7}"/>
                    </a:ext>
                  </a:extLst>
                </p:cNvPr>
                <p:cNvSpPr/>
                <p:nvPr/>
              </p:nvSpPr>
              <p:spPr>
                <a:xfrm rot="5400000">
                  <a:off x="712127" y="7567955"/>
                  <a:ext cx="140106" cy="260144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F7DD7855-B81F-6249-980C-AB87A67F00E5}"/>
                  </a:ext>
                </a:extLst>
              </p:cNvPr>
              <p:cNvGrpSpPr/>
              <p:nvPr/>
            </p:nvGrpSpPr>
            <p:grpSpPr>
              <a:xfrm flipH="1">
                <a:off x="4488749" y="7597775"/>
                <a:ext cx="360961" cy="204621"/>
                <a:chOff x="551293" y="7597774"/>
                <a:chExt cx="360961" cy="204621"/>
              </a:xfrm>
            </p:grpSpPr>
            <p:sp>
              <p:nvSpPr>
                <p:cNvPr id="549" name="Oval 548">
                  <a:extLst>
                    <a:ext uri="{FF2B5EF4-FFF2-40B4-BE49-F238E27FC236}">
                      <a16:creationId xmlns:a16="http://schemas.microsoft.com/office/drawing/2014/main" id="{EB5E45D9-C107-6347-AB3F-87B7D9B861E3}"/>
                    </a:ext>
                  </a:extLst>
                </p:cNvPr>
                <p:cNvSpPr/>
                <p:nvPr/>
              </p:nvSpPr>
              <p:spPr>
                <a:xfrm>
                  <a:off x="551293" y="7597774"/>
                  <a:ext cx="201182" cy="20462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009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Rectangle 549">
                  <a:extLst>
                    <a:ext uri="{FF2B5EF4-FFF2-40B4-BE49-F238E27FC236}">
                      <a16:creationId xmlns:a16="http://schemas.microsoft.com/office/drawing/2014/main" id="{56EA16C5-D2F9-1644-8DE7-6FA3E10C6CFA}"/>
                    </a:ext>
                  </a:extLst>
                </p:cNvPr>
                <p:cNvSpPr/>
                <p:nvPr/>
              </p:nvSpPr>
              <p:spPr>
                <a:xfrm rot="5400000">
                  <a:off x="712127" y="7572322"/>
                  <a:ext cx="140106" cy="26014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E50F34D6-33C8-6F41-8DFA-824070C0718B}"/>
                </a:ext>
              </a:extLst>
            </p:cNvPr>
            <p:cNvSpPr txBox="1"/>
            <p:nvPr/>
          </p:nvSpPr>
          <p:spPr>
            <a:xfrm>
              <a:off x="1260427" y="5749165"/>
              <a:ext cx="843878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Ethernet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59564D5C-A7B0-A444-AA5A-A33BA94B85D8}"/>
                </a:ext>
              </a:extLst>
            </p:cNvPr>
            <p:cNvSpPr txBox="1"/>
            <p:nvPr/>
          </p:nvSpPr>
          <p:spPr>
            <a:xfrm>
              <a:off x="1474067" y="5962529"/>
              <a:ext cx="556746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WiFi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C6574EE-5134-914F-A01C-C627F127D2BF}"/>
                </a:ext>
              </a:extLst>
            </p:cNvPr>
            <p:cNvSpPr txBox="1"/>
            <p:nvPr/>
          </p:nvSpPr>
          <p:spPr>
            <a:xfrm>
              <a:off x="1841467" y="5962479"/>
              <a:ext cx="818760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Bluetooth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A3BE0808-5DDD-114E-ADDD-ECC9C438C7FA}"/>
                </a:ext>
              </a:extLst>
            </p:cNvPr>
            <p:cNvSpPr txBox="1"/>
            <p:nvPr/>
          </p:nvSpPr>
          <p:spPr>
            <a:xfrm>
              <a:off x="1889184" y="5749647"/>
              <a:ext cx="414591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PPP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B168751B-A687-D146-B2F2-E8BE2DC47C86}"/>
                </a:ext>
              </a:extLst>
            </p:cNvPr>
            <p:cNvSpPr txBox="1"/>
            <p:nvPr/>
          </p:nvSpPr>
          <p:spPr>
            <a:xfrm>
              <a:off x="1065185" y="5963701"/>
              <a:ext cx="526455" cy="297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PDCP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CE391214-BA61-7440-9D7B-9D42CAA4613C}"/>
                </a:ext>
              </a:extLst>
            </p:cNvPr>
            <p:cNvSpPr txBox="1"/>
            <p:nvPr/>
          </p:nvSpPr>
          <p:spPr>
            <a:xfrm>
              <a:off x="2174516" y="5708035"/>
              <a:ext cx="352734" cy="42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r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rPr>
                <a:t>…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E68641D0-8F0C-8A4B-AAEC-7095E3CC39A2}"/>
                </a:ext>
              </a:extLst>
            </p:cNvPr>
            <p:cNvSpPr txBox="1"/>
            <p:nvPr/>
          </p:nvSpPr>
          <p:spPr>
            <a:xfrm>
              <a:off x="1050427" y="6388801"/>
              <a:ext cx="1818080" cy="32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copper   radio   fiber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BD226E-A106-3E49-9255-FE126222ED3C}"/>
              </a:ext>
            </a:extLst>
          </p:cNvPr>
          <p:cNvGrpSpPr/>
          <p:nvPr/>
        </p:nvGrpSpPr>
        <p:grpSpPr>
          <a:xfrm>
            <a:off x="841747" y="2689811"/>
            <a:ext cx="3722144" cy="1938992"/>
            <a:chOff x="814038" y="2315737"/>
            <a:chExt cx="3722144" cy="1938992"/>
          </a:xfrm>
        </p:grpSpPr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44104EE4-4A90-5E4A-B2A0-A1BD8BF943E4}"/>
                </a:ext>
              </a:extLst>
            </p:cNvPr>
            <p:cNvSpPr txBox="1"/>
            <p:nvPr/>
          </p:nvSpPr>
          <p:spPr>
            <a:xfrm>
              <a:off x="814038" y="2315737"/>
              <a:ext cx="330076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Internet’s middle age “love handles”?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middleboxes, operating inside the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8282D7-C09C-8C4D-B993-73C11EA17479}"/>
                </a:ext>
              </a:extLst>
            </p:cNvPr>
            <p:cNvCxnSpPr/>
            <p:nvPr/>
          </p:nvCxnSpPr>
          <p:spPr>
            <a:xfrm>
              <a:off x="3119977" y="3283528"/>
              <a:ext cx="1416205" cy="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080BF89-711D-724F-AFB6-ECB6A25AFBFA}"/>
              </a:ext>
            </a:extLst>
          </p:cNvPr>
          <p:cNvSpPr/>
          <p:nvPr/>
        </p:nvSpPr>
        <p:spPr>
          <a:xfrm>
            <a:off x="5165725" y="3255382"/>
            <a:ext cx="1473200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DF106B-12CE-0C45-884E-A161B018E6F4}"/>
              </a:ext>
            </a:extLst>
          </p:cNvPr>
          <p:cNvSpPr/>
          <p:nvPr/>
        </p:nvSpPr>
        <p:spPr>
          <a:xfrm>
            <a:off x="5149849" y="3890382"/>
            <a:ext cx="1501775" cy="105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0397F3C-6DF9-D24B-B71C-9BFEEE0FFF39}"/>
              </a:ext>
            </a:extLst>
          </p:cNvPr>
          <p:cNvSpPr/>
          <p:nvPr/>
        </p:nvSpPr>
        <p:spPr>
          <a:xfrm flipH="1">
            <a:off x="6637380" y="3217837"/>
            <a:ext cx="369715" cy="828053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4102"/>
              <a:gd name="connsiteX1" fmla="*/ 339976 w 366191"/>
              <a:gd name="connsiteY1" fmla="*/ 136770 h 794102"/>
              <a:gd name="connsiteX2" fmla="*/ 5 w 366191"/>
              <a:gd name="connsiteY2" fmla="*/ 402492 h 794102"/>
              <a:gd name="connsiteX3" fmla="*/ 324346 w 366191"/>
              <a:gd name="connsiteY3" fmla="*/ 668217 h 794102"/>
              <a:gd name="connsiteX4" fmla="*/ 314575 w 366191"/>
              <a:gd name="connsiteY4" fmla="*/ 794102 h 794102"/>
              <a:gd name="connsiteX0" fmla="*/ 344127 w 369715"/>
              <a:gd name="connsiteY0" fmla="*/ 0 h 800239"/>
              <a:gd name="connsiteX1" fmla="*/ 339976 w 369715"/>
              <a:gd name="connsiteY1" fmla="*/ 142907 h 800239"/>
              <a:gd name="connsiteX2" fmla="*/ 5 w 369715"/>
              <a:gd name="connsiteY2" fmla="*/ 408629 h 800239"/>
              <a:gd name="connsiteX3" fmla="*/ 324346 w 369715"/>
              <a:gd name="connsiteY3" fmla="*/ 674354 h 800239"/>
              <a:gd name="connsiteX4" fmla="*/ 314575 w 369715"/>
              <a:gd name="connsiteY4" fmla="*/ 800239 h 8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715" h="800239">
                <a:moveTo>
                  <a:pt x="344127" y="0"/>
                </a:moveTo>
                <a:cubicBezTo>
                  <a:pt x="336312" y="14328"/>
                  <a:pt x="408361" y="83641"/>
                  <a:pt x="339976" y="142907"/>
                </a:cubicBezTo>
                <a:cubicBezTo>
                  <a:pt x="271591" y="202174"/>
                  <a:pt x="-1297" y="210639"/>
                  <a:pt x="5" y="408629"/>
                </a:cubicBezTo>
                <a:cubicBezTo>
                  <a:pt x="1307" y="606619"/>
                  <a:pt x="257915" y="604667"/>
                  <a:pt x="324346" y="674354"/>
                </a:cubicBezTo>
                <a:cubicBezTo>
                  <a:pt x="390777" y="744041"/>
                  <a:pt x="308714" y="782003"/>
                  <a:pt x="314575" y="800239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8027A-AA45-614F-A5B1-3E85160CAF01}"/>
              </a:ext>
            </a:extLst>
          </p:cNvPr>
          <p:cNvSpPr/>
          <p:nvPr/>
        </p:nvSpPr>
        <p:spPr>
          <a:xfrm>
            <a:off x="4783916" y="3219154"/>
            <a:ext cx="366191" cy="818528"/>
          </a:xfrm>
          <a:custGeom>
            <a:avLst/>
            <a:gdLst>
              <a:gd name="connsiteX0" fmla="*/ 11723 w 11723"/>
              <a:gd name="connsiteY0" fmla="*/ 0 h 773723"/>
              <a:gd name="connsiteX1" fmla="*/ 0 w 11723"/>
              <a:gd name="connsiteY1" fmla="*/ 773723 h 773723"/>
              <a:gd name="connsiteX0" fmla="*/ 11723 w 11723"/>
              <a:gd name="connsiteY0" fmla="*/ 0 h 773723"/>
              <a:gd name="connsiteX1" fmla="*/ 0 w 11723"/>
              <a:gd name="connsiteY1" fmla="*/ 390769 h 773723"/>
              <a:gd name="connsiteX2" fmla="*/ 0 w 11723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511908 w 511908"/>
              <a:gd name="connsiteY0" fmla="*/ 0 h 773723"/>
              <a:gd name="connsiteX1" fmla="*/ 0 w 511908"/>
              <a:gd name="connsiteY1" fmla="*/ 398584 h 773723"/>
              <a:gd name="connsiteX2" fmla="*/ 500185 w 511908"/>
              <a:gd name="connsiteY2" fmla="*/ 773723 h 773723"/>
              <a:gd name="connsiteX0" fmla="*/ 410308 w 410308"/>
              <a:gd name="connsiteY0" fmla="*/ 0 h 773723"/>
              <a:gd name="connsiteX1" fmla="*/ 0 w 410308"/>
              <a:gd name="connsiteY1" fmla="*/ 355599 h 773723"/>
              <a:gd name="connsiteX2" fmla="*/ 398585 w 410308"/>
              <a:gd name="connsiteY2" fmla="*/ 773723 h 773723"/>
              <a:gd name="connsiteX0" fmla="*/ 411351 w 411351"/>
              <a:gd name="connsiteY0" fmla="*/ 0 h 773723"/>
              <a:gd name="connsiteX1" fmla="*/ 1043 w 411351"/>
              <a:gd name="connsiteY1" fmla="*/ 355599 h 773723"/>
              <a:gd name="connsiteX2" fmla="*/ 399628 w 411351"/>
              <a:gd name="connsiteY2" fmla="*/ 773723 h 773723"/>
              <a:gd name="connsiteX0" fmla="*/ 410419 w 410419"/>
              <a:gd name="connsiteY0" fmla="*/ 0 h 773723"/>
              <a:gd name="connsiteX1" fmla="*/ 111 w 410419"/>
              <a:gd name="connsiteY1" fmla="*/ 355599 h 773723"/>
              <a:gd name="connsiteX2" fmla="*/ 398696 w 41041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121 w 410429"/>
              <a:gd name="connsiteY1" fmla="*/ 355599 h 773723"/>
              <a:gd name="connsiteX2" fmla="*/ 398706 w 410429"/>
              <a:gd name="connsiteY2" fmla="*/ 773723 h 773723"/>
              <a:gd name="connsiteX0" fmla="*/ 410429 w 410429"/>
              <a:gd name="connsiteY0" fmla="*/ 0 h 773723"/>
              <a:gd name="connsiteX1" fmla="*/ 363538 w 410429"/>
              <a:gd name="connsiteY1" fmla="*/ 85969 h 773723"/>
              <a:gd name="connsiteX2" fmla="*/ 121 w 410429"/>
              <a:gd name="connsiteY2" fmla="*/ 355599 h 773723"/>
              <a:gd name="connsiteX3" fmla="*/ 398706 w 410429"/>
              <a:gd name="connsiteY3" fmla="*/ 773723 h 773723"/>
              <a:gd name="connsiteX0" fmla="*/ 410308 w 430362"/>
              <a:gd name="connsiteY0" fmla="*/ 0 h 773723"/>
              <a:gd name="connsiteX1" fmla="*/ 398586 w 430362"/>
              <a:gd name="connsiteY1" fmla="*/ 113323 h 773723"/>
              <a:gd name="connsiteX2" fmla="*/ 0 w 430362"/>
              <a:gd name="connsiteY2" fmla="*/ 355599 h 773723"/>
              <a:gd name="connsiteX3" fmla="*/ 398585 w 430362"/>
              <a:gd name="connsiteY3" fmla="*/ 773723 h 773723"/>
              <a:gd name="connsiteX0" fmla="*/ 386862 w 424801"/>
              <a:gd name="connsiteY0" fmla="*/ 0 h 797170"/>
              <a:gd name="connsiteX1" fmla="*/ 398586 w 424801"/>
              <a:gd name="connsiteY1" fmla="*/ 136770 h 797170"/>
              <a:gd name="connsiteX2" fmla="*/ 0 w 424801"/>
              <a:gd name="connsiteY2" fmla="*/ 379046 h 797170"/>
              <a:gd name="connsiteX3" fmla="*/ 398585 w 424801"/>
              <a:gd name="connsiteY3" fmla="*/ 797170 h 797170"/>
              <a:gd name="connsiteX0" fmla="*/ 386945 w 424884"/>
              <a:gd name="connsiteY0" fmla="*/ 0 h 797170"/>
              <a:gd name="connsiteX1" fmla="*/ 398669 w 424884"/>
              <a:gd name="connsiteY1" fmla="*/ 136770 h 797170"/>
              <a:gd name="connsiteX2" fmla="*/ 83 w 424884"/>
              <a:gd name="connsiteY2" fmla="*/ 379046 h 797170"/>
              <a:gd name="connsiteX3" fmla="*/ 363500 w 424884"/>
              <a:gd name="connsiteY3" fmla="*/ 687755 h 797170"/>
              <a:gd name="connsiteX4" fmla="*/ 398668 w 424884"/>
              <a:gd name="connsiteY4" fmla="*/ 797170 h 797170"/>
              <a:gd name="connsiteX0" fmla="*/ 386878 w 424817"/>
              <a:gd name="connsiteY0" fmla="*/ 0 h 797170"/>
              <a:gd name="connsiteX1" fmla="*/ 398602 w 424817"/>
              <a:gd name="connsiteY1" fmla="*/ 136770 h 797170"/>
              <a:gd name="connsiteX2" fmla="*/ 16 w 424817"/>
              <a:gd name="connsiteY2" fmla="*/ 379046 h 797170"/>
              <a:gd name="connsiteX3" fmla="*/ 382972 w 424817"/>
              <a:gd name="connsiteY3" fmla="*/ 668217 h 797170"/>
              <a:gd name="connsiteX4" fmla="*/ 398601 w 424817"/>
              <a:gd name="connsiteY4" fmla="*/ 797170 h 797170"/>
              <a:gd name="connsiteX0" fmla="*/ 328267 w 366206"/>
              <a:gd name="connsiteY0" fmla="*/ 0 h 797170"/>
              <a:gd name="connsiteX1" fmla="*/ 339991 w 366206"/>
              <a:gd name="connsiteY1" fmla="*/ 136770 h 797170"/>
              <a:gd name="connsiteX2" fmla="*/ 20 w 366206"/>
              <a:gd name="connsiteY2" fmla="*/ 402492 h 797170"/>
              <a:gd name="connsiteX3" fmla="*/ 324361 w 366206"/>
              <a:gd name="connsiteY3" fmla="*/ 668217 h 797170"/>
              <a:gd name="connsiteX4" fmla="*/ 339990 w 366206"/>
              <a:gd name="connsiteY4" fmla="*/ 797170 h 797170"/>
              <a:gd name="connsiteX0" fmla="*/ 328252 w 366191"/>
              <a:gd name="connsiteY0" fmla="*/ 0 h 797170"/>
              <a:gd name="connsiteX1" fmla="*/ 339976 w 366191"/>
              <a:gd name="connsiteY1" fmla="*/ 136770 h 797170"/>
              <a:gd name="connsiteX2" fmla="*/ 5 w 366191"/>
              <a:gd name="connsiteY2" fmla="*/ 402492 h 797170"/>
              <a:gd name="connsiteX3" fmla="*/ 324346 w 366191"/>
              <a:gd name="connsiteY3" fmla="*/ 668217 h 797170"/>
              <a:gd name="connsiteX4" fmla="*/ 339975 w 366191"/>
              <a:gd name="connsiteY4" fmla="*/ 797170 h 797170"/>
              <a:gd name="connsiteX0" fmla="*/ 328252 w 366191"/>
              <a:gd name="connsiteY0" fmla="*/ 0 h 791033"/>
              <a:gd name="connsiteX1" fmla="*/ 339976 w 366191"/>
              <a:gd name="connsiteY1" fmla="*/ 136770 h 791033"/>
              <a:gd name="connsiteX2" fmla="*/ 5 w 366191"/>
              <a:gd name="connsiteY2" fmla="*/ 402492 h 791033"/>
              <a:gd name="connsiteX3" fmla="*/ 324346 w 366191"/>
              <a:gd name="connsiteY3" fmla="*/ 668217 h 791033"/>
              <a:gd name="connsiteX4" fmla="*/ 317750 w 366191"/>
              <a:gd name="connsiteY4" fmla="*/ 791033 h 7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191" h="791033">
                <a:moveTo>
                  <a:pt x="328252" y="0"/>
                </a:moveTo>
                <a:cubicBezTo>
                  <a:pt x="320437" y="14328"/>
                  <a:pt x="408361" y="77504"/>
                  <a:pt x="339976" y="136770"/>
                </a:cubicBezTo>
                <a:cubicBezTo>
                  <a:pt x="271591" y="196037"/>
                  <a:pt x="-1297" y="204502"/>
                  <a:pt x="5" y="402492"/>
                </a:cubicBezTo>
                <a:cubicBezTo>
                  <a:pt x="1307" y="600482"/>
                  <a:pt x="257915" y="598530"/>
                  <a:pt x="324346" y="668217"/>
                </a:cubicBezTo>
                <a:cubicBezTo>
                  <a:pt x="390777" y="737904"/>
                  <a:pt x="311889" y="772797"/>
                  <a:pt x="317750" y="791033"/>
                </a:cubicBezTo>
              </a:path>
            </a:pathLst>
          </a:custGeom>
          <a:noFill/>
          <a:ln w="34925">
            <a:solidFill>
              <a:srgbClr val="010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C0A084-13AC-2A46-A0B6-01022C6CA53E}"/>
              </a:ext>
            </a:extLst>
          </p:cNvPr>
          <p:cNvSpPr/>
          <p:nvPr/>
        </p:nvSpPr>
        <p:spPr>
          <a:xfrm>
            <a:off x="6229349" y="3311525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931938-0846-1040-A356-FF6D9A0F0FCA}"/>
              </a:ext>
            </a:extLst>
          </p:cNvPr>
          <p:cNvSpPr/>
          <p:nvPr/>
        </p:nvSpPr>
        <p:spPr>
          <a:xfrm>
            <a:off x="5191123" y="3310518"/>
            <a:ext cx="371475" cy="63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3A1113-0724-F941-88A0-46691E1907F6}"/>
              </a:ext>
            </a:extLst>
          </p:cNvPr>
          <p:cNvGrpSpPr/>
          <p:nvPr/>
        </p:nvGrpSpPr>
        <p:grpSpPr>
          <a:xfrm>
            <a:off x="4849091" y="3158838"/>
            <a:ext cx="2120638" cy="926583"/>
            <a:chOff x="4849091" y="3158838"/>
            <a:chExt cx="2120638" cy="9265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6F7433-1CA5-0043-8769-8EC5DD1640BC}"/>
                </a:ext>
              </a:extLst>
            </p:cNvPr>
            <p:cNvSpPr txBox="1"/>
            <p:nvPr/>
          </p:nvSpPr>
          <p:spPr>
            <a:xfrm rot="20360941">
              <a:off x="4849091" y="3366655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3E69EF4-A612-6246-A5CD-E7D69FA9004A}"/>
                </a:ext>
              </a:extLst>
            </p:cNvPr>
            <p:cNvSpPr txBox="1"/>
            <p:nvPr/>
          </p:nvSpPr>
          <p:spPr>
            <a:xfrm rot="2147458">
              <a:off x="6270499" y="3366656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NFV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1DEAF41-F52D-3C48-863F-69E493CC4B95}"/>
                </a:ext>
              </a:extLst>
            </p:cNvPr>
            <p:cNvSpPr txBox="1"/>
            <p:nvPr/>
          </p:nvSpPr>
          <p:spPr>
            <a:xfrm>
              <a:off x="5369952" y="3685311"/>
              <a:ext cx="1098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Firewalls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68C2C0-31FD-8146-A03C-C3F53431D4EB}"/>
                </a:ext>
              </a:extLst>
            </p:cNvPr>
            <p:cNvSpPr txBox="1"/>
            <p:nvPr/>
          </p:nvSpPr>
          <p:spPr>
            <a:xfrm>
              <a:off x="5453078" y="3158838"/>
              <a:ext cx="9728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caching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4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F8DAEA6-A5F2-2048-AC8C-FB7957AA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80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Architectural Principles of the Internet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B46FF-167B-3B48-B828-2F0F97E3A461}"/>
              </a:ext>
            </a:extLst>
          </p:cNvPr>
          <p:cNvSpPr txBox="1"/>
          <p:nvPr/>
        </p:nvSpPr>
        <p:spPr>
          <a:xfrm>
            <a:off x="1111205" y="2084451"/>
            <a:ext cx="1051319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“Many members of the Internet community would argue that there is no architecture, but only a tradition, which was not written down for the first 25 years (or at least not by the IAB).  However, in very general terms, the community believes that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C2BAD-4F93-A747-8003-3DA947BC5F34}"/>
              </a:ext>
            </a:extLst>
          </p:cNvPr>
          <p:cNvSpPr/>
          <p:nvPr/>
        </p:nvSpPr>
        <p:spPr>
          <a:xfrm>
            <a:off x="941941" y="1923014"/>
            <a:ext cx="10917982" cy="1995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27DD0-812A-F84F-9067-974A55D4AACD}"/>
              </a:ext>
            </a:extLst>
          </p:cNvPr>
          <p:cNvSpPr txBox="1"/>
          <p:nvPr/>
        </p:nvSpPr>
        <p:spPr>
          <a:xfrm>
            <a:off x="1366008" y="1671224"/>
            <a:ext cx="14130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RFC  1958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54055-9C3C-EC4B-A4E1-9FB3F58F1A4B}"/>
              </a:ext>
            </a:extLst>
          </p:cNvPr>
          <p:cNvSpPr txBox="1"/>
          <p:nvPr/>
        </p:nvSpPr>
        <p:spPr>
          <a:xfrm>
            <a:off x="1429860" y="2583215"/>
            <a:ext cx="1051319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goal is connectivity, the tool is the Internet Protocol, and the intelligence is end to end rather than hidden in the network.”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AB9EC-7AA2-8B48-A30E-1B64A4D5E42D}"/>
              </a:ext>
            </a:extLst>
          </p:cNvPr>
          <p:cNvSpPr txBox="1"/>
          <p:nvPr/>
        </p:nvSpPr>
        <p:spPr>
          <a:xfrm>
            <a:off x="1959984" y="4274126"/>
            <a:ext cx="90842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cornerstone beliefs: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connectivity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 protocol: that narrow waist</a:t>
            </a:r>
          </a:p>
          <a:p>
            <a:pPr marL="577850" marR="0" lvl="0" indent="-311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F9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intelligence, complexity at network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 </a:t>
            </a:r>
            <a:r>
              <a:rPr lang="en-US" sz="3600" dirty="0"/>
              <a:t>network layer:  </a:t>
            </a:r>
            <a:r>
              <a:rPr lang="en-US" sz="3200" dirty="0"/>
              <a:t>finish up control plane</a:t>
            </a:r>
          </a:p>
          <a:p>
            <a:pPr marL="577850" indent="-254000"/>
            <a:r>
              <a:rPr lang="en-US" sz="3200" dirty="0"/>
              <a:t>routing algorithms (lightly)</a:t>
            </a:r>
          </a:p>
          <a:p>
            <a:pPr marL="577850" indent="-254000"/>
            <a:r>
              <a:rPr lang="en-US" sz="3200" dirty="0"/>
              <a:t>SDN</a:t>
            </a:r>
          </a:p>
          <a:p>
            <a:pPr marL="577850" indent="-254000"/>
            <a:r>
              <a:rPr lang="en-US" sz="3200" dirty="0"/>
              <a:t>network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IP Datagram format</a:t>
            </a:r>
            <a:endParaRPr lang="en-US" dirty="0"/>
          </a:p>
        </p:txBody>
      </p:sp>
      <p:grpSp>
        <p:nvGrpSpPr>
          <p:cNvPr id="120" name="Group 55">
            <a:extLst>
              <a:ext uri="{FF2B5EF4-FFF2-40B4-BE49-F238E27FC236}">
                <a16:creationId xmlns:a16="http://schemas.microsoft.com/office/drawing/2014/main" id="{096C3C5A-67A4-3541-9E14-6812D63272DC}"/>
              </a:ext>
            </a:extLst>
          </p:cNvPr>
          <p:cNvGrpSpPr>
            <a:grpSpLocks/>
          </p:cNvGrpSpPr>
          <p:nvPr/>
        </p:nvGrpSpPr>
        <p:grpSpPr bwMode="auto">
          <a:xfrm>
            <a:off x="4441383" y="1263416"/>
            <a:ext cx="4040188" cy="5326062"/>
            <a:chOff x="1929" y="607"/>
            <a:chExt cx="2545" cy="3355"/>
          </a:xfrm>
        </p:grpSpPr>
        <p:sp>
          <p:nvSpPr>
            <p:cNvPr id="122" name="Rectangle 5">
              <a:extLst>
                <a:ext uri="{FF2B5EF4-FFF2-40B4-BE49-F238E27FC236}">
                  <a16:creationId xmlns:a16="http://schemas.microsoft.com/office/drawing/2014/main" id="{7B516688-96C2-8349-A69E-D6A9EC6BB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blurRad="139700" dist="38100" dir="18900000" algn="bl" rotWithShape="0">
                <a:srgbClr val="0000A3">
                  <a:alpha val="4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F4EC220-193E-8947-9E07-CECD76B72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ver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Text Box 7">
              <a:extLst>
                <a:ext uri="{FF2B5EF4-FFF2-40B4-BE49-F238E27FC236}">
                  <a16:creationId xmlns:a16="http://schemas.microsoft.com/office/drawing/2014/main" id="{3EE9E625-9218-0244-9694-F71E2BAA4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</a:t>
              </a:r>
            </a:p>
          </p:txBody>
        </p:sp>
        <p:sp>
          <p:nvSpPr>
            <p:cNvPr id="125" name="Line 8">
              <a:extLst>
                <a:ext uri="{FF2B5EF4-FFF2-40B4-BE49-F238E27FC236}">
                  <a16:creationId xmlns:a16="http://schemas.microsoft.com/office/drawing/2014/main" id="{F817320A-8485-D045-8632-7F84A094C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Line 9">
              <a:extLst>
                <a:ext uri="{FF2B5EF4-FFF2-40B4-BE49-F238E27FC236}">
                  <a16:creationId xmlns:a16="http://schemas.microsoft.com/office/drawing/2014/main" id="{4A7FCA27-B9B4-7C40-B61E-66830D6E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7" name="Text Box 10">
              <a:extLst>
                <a:ext uri="{FF2B5EF4-FFF2-40B4-BE49-F238E27FC236}">
                  <a16:creationId xmlns:a16="http://schemas.microsoft.com/office/drawing/2014/main" id="{4C789F02-EAB2-A242-BBE2-FBDC34528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 bits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8" name="Line 11">
              <a:extLst>
                <a:ext uri="{FF2B5EF4-FFF2-40B4-BE49-F238E27FC236}">
                  <a16:creationId xmlns:a16="http://schemas.microsoft.com/office/drawing/2014/main" id="{95360C57-2C57-0544-9320-4650E66A9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9" name="Line 12">
              <a:extLst>
                <a:ext uri="{FF2B5EF4-FFF2-40B4-BE49-F238E27FC236}">
                  <a16:creationId xmlns:a16="http://schemas.microsoft.com/office/drawing/2014/main" id="{5C078034-561A-DD4E-8E06-3CE9768E71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Text Box 13">
              <a:extLst>
                <a:ext uri="{FF2B5EF4-FFF2-40B4-BE49-F238E27FC236}">
                  <a16:creationId xmlns:a16="http://schemas.microsoft.com/office/drawing/2014/main" id="{EAAA5B1E-960B-444D-BC67-196606CFF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" y="2943"/>
              <a:ext cx="135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payload 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(variable length,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typically a TCP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 UDP segment)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:a16="http://schemas.microsoft.com/office/drawing/2014/main" id="{B7C5120C-457F-DD46-9E43-405DD41CB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16-bit identifier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Line 15">
              <a:extLst>
                <a:ext uri="{FF2B5EF4-FFF2-40B4-BE49-F238E27FC236}">
                  <a16:creationId xmlns:a16="http://schemas.microsoft.com/office/drawing/2014/main" id="{6E8EDA64-4D72-E644-A7A2-C624035759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Line 16">
              <a:extLst>
                <a:ext uri="{FF2B5EF4-FFF2-40B4-BE49-F238E27FC236}">
                  <a16:creationId xmlns:a16="http://schemas.microsoft.com/office/drawing/2014/main" id="{27C58B80-F7F3-2B47-A794-308A73EF2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Text Box 17">
              <a:extLst>
                <a:ext uri="{FF2B5EF4-FFF2-40B4-BE49-F238E27FC236}">
                  <a16:creationId xmlns:a16="http://schemas.microsoft.com/office/drawing/2014/main" id="{C16AB973-194F-5A45-BFDC-8BC3E836A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checksum</a:t>
              </a:r>
            </a:p>
          </p:txBody>
        </p:sp>
        <p:sp>
          <p:nvSpPr>
            <p:cNvPr id="135" name="Text Box 18">
              <a:extLst>
                <a:ext uri="{FF2B5EF4-FFF2-40B4-BE49-F238E27FC236}">
                  <a16:creationId xmlns:a16="http://schemas.microsoft.com/office/drawing/2014/main" id="{73F144F0-D722-DD4E-913A-9D1C13A3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time 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live</a:t>
              </a:r>
            </a:p>
          </p:txBody>
        </p:sp>
        <p:sp>
          <p:nvSpPr>
            <p:cNvPr id="136" name="Text Box 19">
              <a:extLst>
                <a:ext uri="{FF2B5EF4-FFF2-40B4-BE49-F238E27FC236}">
                  <a16:creationId xmlns:a16="http://schemas.microsoft.com/office/drawing/2014/main" id="{24E2CAED-6A31-D148-BAF3-804A52CDF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" y="1959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source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31">
              <a:extLst>
                <a:ext uri="{FF2B5EF4-FFF2-40B4-BE49-F238E27FC236}">
                  <a16:creationId xmlns:a16="http://schemas.microsoft.com/office/drawing/2014/main" id="{BEE296DD-3F61-ED40-BC79-F3A9021AB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8" name="Text Box 32">
              <a:extLst>
                <a:ext uri="{FF2B5EF4-FFF2-40B4-BE49-F238E27FC236}">
                  <a16:creationId xmlns:a16="http://schemas.microsoft.com/office/drawing/2014/main" id="{F97B56F5-767E-B842-B667-C862E3D38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type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service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BDD076AF-08C4-4F47-9082-FD95A3AE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ED69820A-98A8-C448-9306-B016D7131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C39789B-1352-C348-9751-652C9E9F8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2" name="Text Box 38">
              <a:extLst>
                <a:ext uri="{FF2B5EF4-FFF2-40B4-BE49-F238E27FC236}">
                  <a16:creationId xmlns:a16="http://schemas.microsoft.com/office/drawing/2014/main" id="{D17766F8-1604-7844-AF12-5526BB719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flgs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347B244D-DD5B-7D4F-94F4-91C0A285A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4" name="Text Box 40">
              <a:extLst>
                <a:ext uri="{FF2B5EF4-FFF2-40B4-BE49-F238E27FC236}">
                  <a16:creationId xmlns:a16="http://schemas.microsoft.com/office/drawing/2014/main" id="{7247D566-AB42-3841-994B-E294C06DA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offset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Line 43">
              <a:extLst>
                <a:ext uri="{FF2B5EF4-FFF2-40B4-BE49-F238E27FC236}">
                  <a16:creationId xmlns:a16="http://schemas.microsoft.com/office/drawing/2014/main" id="{3AA0ABEC-0F0D-104F-A9E5-4BBC9A6A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Line 44">
              <a:extLst>
                <a:ext uri="{FF2B5EF4-FFF2-40B4-BE49-F238E27FC236}">
                  <a16:creationId xmlns:a16="http://schemas.microsoft.com/office/drawing/2014/main" id="{3BCAABB0-D26C-C443-A64A-9B2F129C9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45">
              <a:extLst>
                <a:ext uri="{FF2B5EF4-FFF2-40B4-BE49-F238E27FC236}">
                  <a16:creationId xmlns:a16="http://schemas.microsoft.com/office/drawing/2014/main" id="{E866F42A-10BE-C449-97E1-04B252E83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46">
              <a:extLst>
                <a:ext uri="{FF2B5EF4-FFF2-40B4-BE49-F238E27FC236}">
                  <a16:creationId xmlns:a16="http://schemas.microsoft.com/office/drawing/2014/main" id="{E683D402-CA7F-9F47-849F-2224DC3D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layer</a:t>
              </a:r>
            </a:p>
          </p:txBody>
        </p:sp>
        <p:sp>
          <p:nvSpPr>
            <p:cNvPr id="149" name="Line 47">
              <a:extLst>
                <a:ext uri="{FF2B5EF4-FFF2-40B4-BE49-F238E27FC236}">
                  <a16:creationId xmlns:a16="http://schemas.microsoft.com/office/drawing/2014/main" id="{0E531E3C-4F5A-D941-83E8-AE1464B5A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Text Box 49">
              <a:extLst>
                <a:ext uri="{FF2B5EF4-FFF2-40B4-BE49-F238E27FC236}">
                  <a16:creationId xmlns:a16="http://schemas.microsoft.com/office/drawing/2014/main" id="{0D207251-C799-F041-9618-AD88DBAA8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" y="2235"/>
              <a:ext cx="1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destination IP address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Line 50">
              <a:extLst>
                <a:ext uri="{FF2B5EF4-FFF2-40B4-BE49-F238E27FC236}">
                  <a16:creationId xmlns:a16="http://schemas.microsoft.com/office/drawing/2014/main" id="{3D7847B5-06DC-744F-AFA4-710C1C3AA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2" name="Text Box 51">
              <a:extLst>
                <a:ext uri="{FF2B5EF4-FFF2-40B4-BE49-F238E27FC236}">
                  <a16:creationId xmlns:a16="http://schemas.microsoft.com/office/drawing/2014/main" id="{DDCF4509-5098-514D-8D40-9FA4EA417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options (if any)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3" name="Group 56">
            <a:extLst>
              <a:ext uri="{FF2B5EF4-FFF2-40B4-BE49-F238E27FC236}">
                <a16:creationId xmlns:a16="http://schemas.microsoft.com/office/drawing/2014/main" id="{F46ED7D0-3A4C-C74F-A2AF-2F28546928AE}"/>
              </a:ext>
            </a:extLst>
          </p:cNvPr>
          <p:cNvGrpSpPr>
            <a:grpSpLocks/>
          </p:cNvGrpSpPr>
          <p:nvPr/>
        </p:nvGrpSpPr>
        <p:grpSpPr bwMode="auto">
          <a:xfrm>
            <a:off x="1064770" y="1650761"/>
            <a:ext cx="3598863" cy="369886"/>
            <a:chOff x="-198" y="851"/>
            <a:chExt cx="2267" cy="233"/>
          </a:xfrm>
        </p:grpSpPr>
        <p:sp>
          <p:nvSpPr>
            <p:cNvPr id="154" name="Text Box 20">
              <a:extLst>
                <a:ext uri="{FF2B5EF4-FFF2-40B4-BE49-F238E27FC236}">
                  <a16:creationId xmlns:a16="http://schemas.microsoft.com/office/drawing/2014/main" id="{DD501FF6-E28D-E740-B77A-CD4A3210C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8" y="851"/>
              <a:ext cx="1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IP protocol version number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5" name="Line 23">
              <a:extLst>
                <a:ext uri="{FF2B5EF4-FFF2-40B4-BE49-F238E27FC236}">
                  <a16:creationId xmlns:a16="http://schemas.microsoft.com/office/drawing/2014/main" id="{F85B0816-D21B-CB47-8C66-E05D0680E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0" y="996"/>
              <a:ext cx="3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09D76537-7447-BC4F-803B-D699F93DFDEB}"/>
              </a:ext>
            </a:extLst>
          </p:cNvPr>
          <p:cNvGrpSpPr>
            <a:grpSpLocks/>
          </p:cNvGrpSpPr>
          <p:nvPr/>
        </p:nvGrpSpPr>
        <p:grpSpPr bwMode="auto">
          <a:xfrm>
            <a:off x="1228282" y="2004782"/>
            <a:ext cx="3817939" cy="369888"/>
            <a:chOff x="-95" y="1074"/>
            <a:chExt cx="2405" cy="233"/>
          </a:xfrm>
        </p:grpSpPr>
        <p:sp>
          <p:nvSpPr>
            <p:cNvPr id="157" name="Text Box 21">
              <a:extLst>
                <a:ext uri="{FF2B5EF4-FFF2-40B4-BE49-F238E27FC236}">
                  <a16:creationId xmlns:a16="http://schemas.microsoft.com/office/drawing/2014/main" id="{6BB3B2E4-B494-8F48-ADC1-00DA5E9C5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5" y="1074"/>
              <a:ext cx="1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length(bytes)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8" name="Line 24">
              <a:extLst>
                <a:ext uri="{FF2B5EF4-FFF2-40B4-BE49-F238E27FC236}">
                  <a16:creationId xmlns:a16="http://schemas.microsoft.com/office/drawing/2014/main" id="{706E58AF-5939-4644-8ECF-E13603BC22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1184"/>
              <a:ext cx="562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9" name="Group 60">
            <a:extLst>
              <a:ext uri="{FF2B5EF4-FFF2-40B4-BE49-F238E27FC236}">
                <a16:creationId xmlns:a16="http://schemas.microsoft.com/office/drawing/2014/main" id="{4258D741-EF03-AB43-8674-1FF314406AE4}"/>
              </a:ext>
            </a:extLst>
          </p:cNvPr>
          <p:cNvGrpSpPr>
            <a:grpSpLocks/>
          </p:cNvGrpSpPr>
          <p:nvPr/>
        </p:nvGrpSpPr>
        <p:grpSpPr bwMode="auto">
          <a:xfrm>
            <a:off x="151955" y="3111541"/>
            <a:ext cx="5535615" cy="1247776"/>
            <a:chOff x="-773" y="1434"/>
            <a:chExt cx="3487" cy="786"/>
          </a:xfrm>
        </p:grpSpPr>
        <p:sp>
          <p:nvSpPr>
            <p:cNvPr id="160" name="Text Box 27">
              <a:extLst>
                <a:ext uri="{FF2B5EF4-FFF2-40B4-BE49-F238E27FC236}">
                  <a16:creationId xmlns:a16="http://schemas.microsoft.com/office/drawing/2014/main" id="{2ABE1009-3567-E94C-9ECA-3B9CCF76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73" y="1987"/>
              <a:ext cx="25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upper layer protocol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(e.g., TCP or UDP)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Line 28">
              <a:extLst>
                <a:ext uri="{FF2B5EF4-FFF2-40B4-BE49-F238E27FC236}">
                  <a16:creationId xmlns:a16="http://schemas.microsoft.com/office/drawing/2014/main" id="{5458F48E-33B1-F14C-AC20-E862C9526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6" y="1434"/>
              <a:ext cx="948" cy="67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2" name="Group 61">
            <a:extLst>
              <a:ext uri="{FF2B5EF4-FFF2-40B4-BE49-F238E27FC236}">
                <a16:creationId xmlns:a16="http://schemas.microsoft.com/office/drawing/2014/main" id="{CACE9B0D-62D6-B34E-89A0-4E0AFCF2C3B2}"/>
              </a:ext>
            </a:extLst>
          </p:cNvPr>
          <p:cNvGrpSpPr>
            <a:grpSpLocks/>
          </p:cNvGrpSpPr>
          <p:nvPr/>
        </p:nvGrpSpPr>
        <p:grpSpPr bwMode="auto">
          <a:xfrm>
            <a:off x="8102158" y="1652352"/>
            <a:ext cx="2322512" cy="641350"/>
            <a:chOff x="4235" y="852"/>
            <a:chExt cx="1463" cy="404"/>
          </a:xfrm>
        </p:grpSpPr>
        <p:sp>
          <p:nvSpPr>
            <p:cNvPr id="163" name="Text Box 26">
              <a:extLst>
                <a:ext uri="{FF2B5EF4-FFF2-40B4-BE49-F238E27FC236}">
                  <a16:creationId xmlns:a16="http://schemas.microsoft.com/office/drawing/2014/main" id="{30E427B3-A5A5-4D4F-B92F-565A16BD6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2" y="852"/>
              <a:ext cx="1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total datagram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length (bytes)</a:t>
              </a:r>
            </a:p>
          </p:txBody>
        </p:sp>
        <p:sp>
          <p:nvSpPr>
            <p:cNvPr id="164" name="Line 30">
              <a:extLst>
                <a:ext uri="{FF2B5EF4-FFF2-40B4-BE49-F238E27FC236}">
                  <a16:creationId xmlns:a16="http://schemas.microsoft.com/office/drawing/2014/main" id="{3AF47488-1011-A848-99D2-FC6016C55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" y="1149"/>
              <a:ext cx="429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5" name="Group 58">
            <a:extLst>
              <a:ext uri="{FF2B5EF4-FFF2-40B4-BE49-F238E27FC236}">
                <a16:creationId xmlns:a16="http://schemas.microsoft.com/office/drawing/2014/main" id="{48A836F1-05EC-DE4D-B1B8-1C5131E8EA97}"/>
              </a:ext>
            </a:extLst>
          </p:cNvPr>
          <p:cNvGrpSpPr>
            <a:grpSpLocks/>
          </p:cNvGrpSpPr>
          <p:nvPr/>
        </p:nvGrpSpPr>
        <p:grpSpPr bwMode="auto">
          <a:xfrm>
            <a:off x="2323661" y="2060348"/>
            <a:ext cx="3378202" cy="1452568"/>
            <a:chOff x="595" y="1109"/>
            <a:chExt cx="2128" cy="915"/>
          </a:xfrm>
        </p:grpSpPr>
        <p:sp>
          <p:nvSpPr>
            <p:cNvPr id="166" name="Text Box 35">
              <a:extLst>
                <a:ext uri="{FF2B5EF4-FFF2-40B4-BE49-F238E27FC236}">
                  <a16:creationId xmlns:a16="http://schemas.microsoft.com/office/drawing/2014/main" id="{30EE02F6-A328-8D46-8C08-639ED0208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307"/>
              <a:ext cx="120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“type” of service: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diffserv (0:5)</a:t>
              </a:r>
            </a:p>
            <a:p>
              <a:pPr marL="285750" marR="0" lvl="0" indent="-1651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A8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ECN (6:7)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36">
              <a:extLst>
                <a:ext uri="{FF2B5EF4-FFF2-40B4-BE49-F238E27FC236}">
                  <a16:creationId xmlns:a16="http://schemas.microsoft.com/office/drawing/2014/main" id="{F3ABE1B3-92EF-EE40-8416-0B8D319EE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109"/>
              <a:ext cx="977" cy="32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68" name="Group 62">
            <a:extLst>
              <a:ext uri="{FF2B5EF4-FFF2-40B4-BE49-F238E27FC236}">
                <a16:creationId xmlns:a16="http://schemas.microsoft.com/office/drawing/2014/main" id="{4087126E-9476-2B47-BE4F-7A42B99BC7FE}"/>
              </a:ext>
            </a:extLst>
          </p:cNvPr>
          <p:cNvGrpSpPr>
            <a:grpSpLocks/>
          </p:cNvGrpSpPr>
          <p:nvPr/>
        </p:nvGrpSpPr>
        <p:grpSpPr bwMode="auto">
          <a:xfrm>
            <a:off x="6330509" y="2273066"/>
            <a:ext cx="4110038" cy="646113"/>
            <a:chOff x="3119" y="1243"/>
            <a:chExt cx="2589" cy="407"/>
          </a:xfrm>
        </p:grpSpPr>
        <p:sp>
          <p:nvSpPr>
            <p:cNvPr id="169" name="Text Box 25">
              <a:extLst>
                <a:ext uri="{FF2B5EF4-FFF2-40B4-BE49-F238E27FC236}">
                  <a16:creationId xmlns:a16="http://schemas.microsoft.com/office/drawing/2014/main" id="{512E3B71-E3FC-D34A-9DEC-E65FCBAE3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3" y="1243"/>
              <a:ext cx="104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fragmentation/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reassembly</a:t>
              </a:r>
            </a:p>
          </p:txBody>
        </p:sp>
        <p:sp>
          <p:nvSpPr>
            <p:cNvPr id="170" name="Line 29">
              <a:extLst>
                <a:ext uri="{FF2B5EF4-FFF2-40B4-BE49-F238E27FC236}">
                  <a16:creationId xmlns:a16="http://schemas.microsoft.com/office/drawing/2014/main" id="{82BB5C8E-99D8-AB4F-812C-C8887D1E1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43" y="1358"/>
              <a:ext cx="1228" cy="1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Line 41">
              <a:extLst>
                <a:ext uri="{FF2B5EF4-FFF2-40B4-BE49-F238E27FC236}">
                  <a16:creationId xmlns:a16="http://schemas.microsoft.com/office/drawing/2014/main" id="{179D4ED7-D84C-2F4C-8903-32B5F0AEE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381" cy="2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42">
              <a:extLst>
                <a:ext uri="{FF2B5EF4-FFF2-40B4-BE49-F238E27FC236}">
                  <a16:creationId xmlns:a16="http://schemas.microsoft.com/office/drawing/2014/main" id="{E9410A24-EBCE-C541-89FB-7277C9EF1B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" y="1354"/>
              <a:ext cx="1555" cy="10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3" name="Group 59">
            <a:extLst>
              <a:ext uri="{FF2B5EF4-FFF2-40B4-BE49-F238E27FC236}">
                <a16:creationId xmlns:a16="http://schemas.microsoft.com/office/drawing/2014/main" id="{F3E5E860-E3FA-1043-A7CA-31E59409DB3B}"/>
              </a:ext>
            </a:extLst>
          </p:cNvPr>
          <p:cNvGrpSpPr>
            <a:grpSpLocks/>
          </p:cNvGrpSpPr>
          <p:nvPr/>
        </p:nvGrpSpPr>
        <p:grpSpPr bwMode="auto">
          <a:xfrm>
            <a:off x="786919" y="3200477"/>
            <a:ext cx="3975103" cy="723900"/>
            <a:chOff x="-366" y="1483"/>
            <a:chExt cx="2504" cy="456"/>
          </a:xfrm>
        </p:grpSpPr>
        <p:sp>
          <p:nvSpPr>
            <p:cNvPr id="174" name="Text Box 22">
              <a:extLst>
                <a:ext uri="{FF2B5EF4-FFF2-40B4-BE49-F238E27FC236}">
                  <a16:creationId xmlns:a16="http://schemas.microsoft.com/office/drawing/2014/main" id="{F3BCF68C-C9A4-A848-9F65-D9DA862AA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66" y="1551"/>
              <a:ext cx="214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TTL: remaining  max hops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(decremented at each router)</a:t>
              </a:r>
            </a:p>
          </p:txBody>
        </p:sp>
        <p:sp>
          <p:nvSpPr>
            <p:cNvPr id="175" name="Line 48">
              <a:extLst>
                <a:ext uri="{FF2B5EF4-FFF2-40B4-BE49-F238E27FC236}">
                  <a16:creationId xmlns:a16="http://schemas.microsoft.com/office/drawing/2014/main" id="{E8C2FC41-FC21-EB4A-81CC-6A4E388FF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3" y="1483"/>
              <a:ext cx="385" cy="27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FB9C-8877-CF48-9B4B-0001510B0996}"/>
              </a:ext>
            </a:extLst>
          </p:cNvPr>
          <p:cNvGrpSpPr/>
          <p:nvPr/>
        </p:nvGrpSpPr>
        <p:grpSpPr>
          <a:xfrm>
            <a:off x="1134317" y="4446414"/>
            <a:ext cx="2823045" cy="2083632"/>
            <a:chOff x="419725" y="4467070"/>
            <a:chExt cx="2823045" cy="2083632"/>
          </a:xfrm>
        </p:grpSpPr>
        <p:sp>
          <p:nvSpPr>
            <p:cNvPr id="179" name="Rectangle 54">
              <a:extLst>
                <a:ext uri="{FF2B5EF4-FFF2-40B4-BE49-F238E27FC236}">
                  <a16:creationId xmlns:a16="http://schemas.microsoft.com/office/drawing/2014/main" id="{F3422680-BA18-B141-8049-75179551B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293" y="4954788"/>
              <a:ext cx="2805477" cy="146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TCP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 bytes of IP</a:t>
              </a:r>
            </a:p>
            <a:p>
              <a:pPr marL="342900" marR="0" lvl="0" indent="-223838" algn="l" defTabSz="914400" rtl="0" eaLnBrk="0" fontAlgn="base" latinLnBrk="0" hangingPunct="0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A3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= 40 bytes + app layer overhead for TCP+IP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2B29C-1437-FE43-B7BB-737B9DE7CB08}"/>
                </a:ext>
              </a:extLst>
            </p:cNvPr>
            <p:cNvSpPr/>
            <p:nvPr/>
          </p:nvSpPr>
          <p:spPr>
            <a:xfrm>
              <a:off x="419725" y="4751882"/>
              <a:ext cx="2683239" cy="179882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7067E8-C930-4E4E-82B1-DB76C7299991}"/>
                </a:ext>
              </a:extLst>
            </p:cNvPr>
            <p:cNvSpPr txBox="1"/>
            <p:nvPr/>
          </p:nvSpPr>
          <p:spPr>
            <a:xfrm>
              <a:off x="599607" y="4467070"/>
              <a:ext cx="156132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overhead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5CB83E-CD83-0142-A8BA-DD13CD2B40A6}"/>
              </a:ext>
            </a:extLst>
          </p:cNvPr>
          <p:cNvGrpSpPr/>
          <p:nvPr/>
        </p:nvGrpSpPr>
        <p:grpSpPr>
          <a:xfrm>
            <a:off x="7719934" y="4348085"/>
            <a:ext cx="3971903" cy="646113"/>
            <a:chOff x="7719934" y="4348085"/>
            <a:chExt cx="3971903" cy="646113"/>
          </a:xfrm>
        </p:grpSpPr>
        <p:sp>
          <p:nvSpPr>
            <p:cNvPr id="177" name="Text Box 52">
              <a:extLst>
                <a:ext uri="{FF2B5EF4-FFF2-40B4-BE49-F238E27FC236}">
                  <a16:creationId xmlns:a16="http://schemas.microsoft.com/office/drawing/2014/main" id="{BF8FA8D1-8EB5-EC42-B60C-8F8686E92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e.g., timestamp, record route taken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7119CE-E347-CD4F-96FC-B870BFBD31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02EBEC-D750-1C46-BDD3-4EC55628DEFF}"/>
              </a:ext>
            </a:extLst>
          </p:cNvPr>
          <p:cNvGrpSpPr/>
          <p:nvPr/>
        </p:nvGrpSpPr>
        <p:grpSpPr>
          <a:xfrm>
            <a:off x="7739650" y="3384606"/>
            <a:ext cx="3971903" cy="369332"/>
            <a:chOff x="7719934" y="4348085"/>
            <a:chExt cx="3971903" cy="369332"/>
          </a:xfrm>
        </p:grpSpPr>
        <p:sp>
          <p:nvSpPr>
            <p:cNvPr id="67" name="Text Box 52">
              <a:extLst>
                <a:ext uri="{FF2B5EF4-FFF2-40B4-BE49-F238E27FC236}">
                  <a16:creationId xmlns:a16="http://schemas.microsoft.com/office/drawing/2014/main" id="{3CBC8EE1-4E86-AC49-A4AC-FB712E2BE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source IP address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D646F6-F588-FB47-AA50-B7AAB81C8AE9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96639F-797D-284B-91E2-801FDB799E1D}"/>
              </a:ext>
            </a:extLst>
          </p:cNvPr>
          <p:cNvGrpSpPr/>
          <p:nvPr/>
        </p:nvGrpSpPr>
        <p:grpSpPr>
          <a:xfrm>
            <a:off x="7721569" y="3862471"/>
            <a:ext cx="4181130" cy="369332"/>
            <a:chOff x="7719934" y="4348085"/>
            <a:chExt cx="4181130" cy="369332"/>
          </a:xfrm>
        </p:grpSpPr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E0B8AC9F-9175-CD46-93B6-7B6E6B487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3122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32-bit destination IP address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120CCDA-7A8F-1344-9A9B-52EEE045034B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E74BE6E-3A51-9848-A524-4B01A8AE7030}"/>
              </a:ext>
            </a:extLst>
          </p:cNvPr>
          <p:cNvGrpSpPr/>
          <p:nvPr/>
        </p:nvGrpSpPr>
        <p:grpSpPr>
          <a:xfrm>
            <a:off x="7737066" y="2920899"/>
            <a:ext cx="3971903" cy="369332"/>
            <a:chOff x="7719934" y="4348085"/>
            <a:chExt cx="3971903" cy="369332"/>
          </a:xfrm>
        </p:grpSpPr>
        <p:sp>
          <p:nvSpPr>
            <p:cNvPr id="73" name="Text Box 52">
              <a:extLst>
                <a:ext uri="{FF2B5EF4-FFF2-40B4-BE49-F238E27FC236}">
                  <a16:creationId xmlns:a16="http://schemas.microsoft.com/office/drawing/2014/main" id="{A7B0ED1A-7B94-1F43-8F94-529E2D99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8774" y="4348085"/>
              <a:ext cx="2913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header checksum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6BF316-20F5-9D47-88E4-912E1DFB3A16}"/>
                </a:ext>
              </a:extLst>
            </p:cNvPr>
            <p:cNvCxnSpPr/>
            <p:nvPr/>
          </p:nvCxnSpPr>
          <p:spPr>
            <a:xfrm>
              <a:off x="7719934" y="4542020"/>
              <a:ext cx="98935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EAE828-7047-3147-A47C-B181088247F3}"/>
              </a:ext>
            </a:extLst>
          </p:cNvPr>
          <p:cNvGrpSpPr/>
          <p:nvPr/>
        </p:nvGrpSpPr>
        <p:grpSpPr>
          <a:xfrm>
            <a:off x="8948060" y="1758043"/>
            <a:ext cx="2808718" cy="4833257"/>
            <a:chOff x="9209324" y="1834243"/>
            <a:chExt cx="2808718" cy="483325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63DAC61-3FDE-8840-9F16-FD8E18BF0966}"/>
                </a:ext>
              </a:extLst>
            </p:cNvPr>
            <p:cNvCxnSpPr/>
            <p:nvPr/>
          </p:nvCxnSpPr>
          <p:spPr>
            <a:xfrm>
              <a:off x="11097988" y="1834243"/>
              <a:ext cx="0" cy="4833257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5FB8E8-CA23-894F-92FD-40ED972CF645}"/>
                </a:ext>
              </a:extLst>
            </p:cNvPr>
            <p:cNvCxnSpPr/>
            <p:nvPr/>
          </p:nvCxnSpPr>
          <p:spPr>
            <a:xfrm>
              <a:off x="10823536" y="1839686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2F5C4B-1186-4346-9A50-C9616F8D8E9F}"/>
                </a:ext>
              </a:extLst>
            </p:cNvPr>
            <p:cNvCxnSpPr/>
            <p:nvPr/>
          </p:nvCxnSpPr>
          <p:spPr>
            <a:xfrm>
              <a:off x="10828978" y="6645729"/>
              <a:ext cx="600364" cy="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FCABC9A-B0D4-C84D-B341-359EA25A99AD}"/>
                </a:ext>
              </a:extLst>
            </p:cNvPr>
            <p:cNvSpPr txBox="1"/>
            <p:nvPr/>
          </p:nvSpPr>
          <p:spPr>
            <a:xfrm>
              <a:off x="9209324" y="3788229"/>
              <a:ext cx="28087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Maximum length: 64K bytes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Typically: 1500 bytes or less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9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673C0F-EEA6-3549-BFCE-D83173D8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790" y="1409001"/>
            <a:ext cx="5557988" cy="4841896"/>
          </a:xfrm>
        </p:spPr>
        <p:txBody>
          <a:bodyPr>
            <a:normAutofit/>
          </a:bodyPr>
          <a:lstStyle/>
          <a:p>
            <a:pPr indent="-293688"/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32-bit identifier associated with each host or router </a:t>
            </a:r>
            <a:r>
              <a:rPr lang="en-US" altLang="en-US" i="1" dirty="0">
                <a:solidFill>
                  <a:srgbClr val="0000A3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indent="-293688"/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router’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marL="522288" lvl="1" indent="-298450"/>
            <a:r>
              <a:rPr lang="en-US" altLang="en-US" sz="2800" dirty="0">
                <a:ea typeface="ＭＳ Ｐゴシック" panose="020B0600070205080204" pitchFamily="34" charset="-128"/>
              </a:rPr>
              <a:t>host typically has one or two interfaces </a:t>
            </a:r>
            <a:r>
              <a:rPr lang="en-US" altLang="en-US" dirty="0">
                <a:ea typeface="ＭＳ Ｐゴシック" panose="020B0600070205080204" pitchFamily="34" charset="-128"/>
              </a:rPr>
              <a:t>(e.g., wired Ethernet, wireless 802.11)</a:t>
            </a:r>
          </a:p>
          <a:p>
            <a:pPr marL="298450" indent="0">
              <a:buNone/>
            </a:pPr>
            <a:endParaRPr lang="en-US" altLang="en-US" sz="32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addressing: introduction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D9023E0-376B-B146-94EA-438BC342A185}"/>
              </a:ext>
            </a:extLst>
          </p:cNvPr>
          <p:cNvGrpSpPr/>
          <p:nvPr/>
        </p:nvGrpSpPr>
        <p:grpSpPr>
          <a:xfrm>
            <a:off x="6858453" y="5763539"/>
            <a:ext cx="5043488" cy="947504"/>
            <a:chOff x="6727825" y="5192036"/>
            <a:chExt cx="5043488" cy="822325"/>
          </a:xfrm>
        </p:grpSpPr>
        <p:sp>
          <p:nvSpPr>
            <p:cNvPr id="96" name="Text Box 60">
              <a:extLst>
                <a:ext uri="{FF2B5EF4-FFF2-40B4-BE49-F238E27FC236}">
                  <a16:creationId xmlns:a16="http://schemas.microsoft.com/office/drawing/2014/main" id="{A066F6CC-B2A4-4A44-A6F3-7443C298B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7825" y="5192036"/>
              <a:ext cx="5043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223.1.1.1 = 11011111 00000001 00000001 00000001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id="{9A73E928-E5EB-C34D-88B7-58A02171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5447623"/>
              <a:ext cx="892175" cy="92075"/>
            </a:xfrm>
            <a:custGeom>
              <a:avLst/>
              <a:gdLst>
                <a:gd name="T0" fmla="*/ 0 w 562"/>
                <a:gd name="T1" fmla="*/ 0 h 58"/>
                <a:gd name="T2" fmla="*/ 0 w 562"/>
                <a:gd name="T3" fmla="*/ 2147483647 h 58"/>
                <a:gd name="T4" fmla="*/ 2147483647 w 562"/>
                <a:gd name="T5" fmla="*/ 2147483647 h 58"/>
                <a:gd name="T6" fmla="*/ 2147483647 w 56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8"/>
                <a:gd name="T14" fmla="*/ 562 w 56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8">
                  <a:moveTo>
                    <a:pt x="0" y="0"/>
                  </a:moveTo>
                  <a:lnTo>
                    <a:pt x="0" y="58"/>
                  </a:lnTo>
                  <a:lnTo>
                    <a:pt x="562" y="58"/>
                  </a:lnTo>
                  <a:lnTo>
                    <a:pt x="562" y="16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id="{6E3CCDCB-8017-6145-9139-4CD2DE6C4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775" y="5466673"/>
              <a:ext cx="892175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4CAD5E46-231E-D24C-B38B-034B68E2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5469848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id="{B6CE1C10-59DE-0245-A89C-98BE0ADA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473023"/>
              <a:ext cx="869950" cy="79375"/>
            </a:xfrm>
            <a:custGeom>
              <a:avLst/>
              <a:gdLst>
                <a:gd name="T0" fmla="*/ 0 w 562"/>
                <a:gd name="T1" fmla="*/ 0 h 50"/>
                <a:gd name="T2" fmla="*/ 0 w 562"/>
                <a:gd name="T3" fmla="*/ 2147483647 h 50"/>
                <a:gd name="T4" fmla="*/ 2147483647 w 562"/>
                <a:gd name="T5" fmla="*/ 2147483647 h 50"/>
                <a:gd name="T6" fmla="*/ 2147483647 w 562"/>
                <a:gd name="T7" fmla="*/ 2147483647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2"/>
                <a:gd name="T13" fmla="*/ 0 h 50"/>
                <a:gd name="T14" fmla="*/ 562 w 562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2" h="50">
                  <a:moveTo>
                    <a:pt x="0" y="0"/>
                  </a:moveTo>
                  <a:lnTo>
                    <a:pt x="0" y="50"/>
                  </a:lnTo>
                  <a:lnTo>
                    <a:pt x="562" y="50"/>
                  </a:lnTo>
                  <a:lnTo>
                    <a:pt x="562" y="8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1" name="Text Box 65">
              <a:extLst>
                <a:ext uri="{FF2B5EF4-FFF2-40B4-BE49-F238E27FC236}">
                  <a16:creationId xmlns:a16="http://schemas.microsoft.com/office/drawing/2014/main" id="{D8583DB0-93E6-B34D-8D84-B23CC6B14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4188" y="5668286"/>
              <a:ext cx="522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Text Box 66">
              <a:extLst>
                <a:ext uri="{FF2B5EF4-FFF2-40B4-BE49-F238E27FC236}">
                  <a16:creationId xmlns:a16="http://schemas.microsoft.com/office/drawing/2014/main" id="{5A50F148-C8B4-0A47-A5A3-A5F1D09A1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7175" y="5677811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3" name="Text Box 67">
              <a:extLst>
                <a:ext uri="{FF2B5EF4-FFF2-40B4-BE49-F238E27FC236}">
                  <a16:creationId xmlns:a16="http://schemas.microsoft.com/office/drawing/2014/main" id="{801EE6AC-16BB-1F4E-9CEA-3B85212BD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04563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4" name="Text Box 68">
              <a:extLst>
                <a:ext uri="{FF2B5EF4-FFF2-40B4-BE49-F238E27FC236}">
                  <a16:creationId xmlns:a16="http://schemas.microsoft.com/office/drawing/2014/main" id="{2C7F9B6A-D7EB-C04D-A00B-14BBA0AFE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388" y="5677811"/>
              <a:ext cx="2968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5" name="Group 73">
            <a:extLst>
              <a:ext uri="{FF2B5EF4-FFF2-40B4-BE49-F238E27FC236}">
                <a16:creationId xmlns:a16="http://schemas.microsoft.com/office/drawing/2014/main" id="{BEA334FB-481B-E049-A8E8-9D0AC1C04FE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1378861"/>
            <a:ext cx="641350" cy="558800"/>
            <a:chOff x="-44" y="1473"/>
            <a:chExt cx="981" cy="1105"/>
          </a:xfrm>
        </p:grpSpPr>
        <p:pic>
          <p:nvPicPr>
            <p:cNvPr id="106" name="Picture 74" descr="desktop_computer_stylized_medium">
              <a:extLst>
                <a:ext uri="{FF2B5EF4-FFF2-40B4-BE49-F238E27FC236}">
                  <a16:creationId xmlns:a16="http://schemas.microsoft.com/office/drawing/2014/main" id="{0FB216A8-4F98-AA46-B532-32518B83E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Freeform 75">
              <a:extLst>
                <a:ext uri="{FF2B5EF4-FFF2-40B4-BE49-F238E27FC236}">
                  <a16:creationId xmlns:a16="http://schemas.microsoft.com/office/drawing/2014/main" id="{871AC4D7-8642-7D44-9317-417B5F8F85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8" name="Group 80">
            <a:extLst>
              <a:ext uri="{FF2B5EF4-FFF2-40B4-BE49-F238E27FC236}">
                <a16:creationId xmlns:a16="http://schemas.microsoft.com/office/drawing/2014/main" id="{0EF95EC3-C2D4-9E4C-9521-F92B5B88AB29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977348"/>
            <a:ext cx="641350" cy="558800"/>
            <a:chOff x="-44" y="1473"/>
            <a:chExt cx="981" cy="1105"/>
          </a:xfrm>
        </p:grpSpPr>
        <p:pic>
          <p:nvPicPr>
            <p:cNvPr id="109" name="Picture 81" descr="desktop_computer_stylized_medium">
              <a:extLst>
                <a:ext uri="{FF2B5EF4-FFF2-40B4-BE49-F238E27FC236}">
                  <a16:creationId xmlns:a16="http://schemas.microsoft.com/office/drawing/2014/main" id="{BE8FC295-C7B7-C84A-9639-AAA684958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31D155CD-E402-954B-8FA1-5955CB0585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1" name="Group 83">
            <a:extLst>
              <a:ext uri="{FF2B5EF4-FFF2-40B4-BE49-F238E27FC236}">
                <a16:creationId xmlns:a16="http://schemas.microsoft.com/office/drawing/2014/main" id="{BF765BCF-419D-4F4C-A66F-45A7F9698141}"/>
              </a:ext>
            </a:extLst>
          </p:cNvPr>
          <p:cNvGrpSpPr>
            <a:grpSpLocks/>
          </p:cNvGrpSpPr>
          <p:nvPr/>
        </p:nvGrpSpPr>
        <p:grpSpPr bwMode="auto">
          <a:xfrm>
            <a:off x="7140575" y="2586948"/>
            <a:ext cx="641350" cy="558800"/>
            <a:chOff x="-44" y="1473"/>
            <a:chExt cx="981" cy="1105"/>
          </a:xfrm>
        </p:grpSpPr>
        <p:pic>
          <p:nvPicPr>
            <p:cNvPr id="112" name="Picture 84" descr="desktop_computer_stylized_medium">
              <a:extLst>
                <a:ext uri="{FF2B5EF4-FFF2-40B4-BE49-F238E27FC236}">
                  <a16:creationId xmlns:a16="http://schemas.microsoft.com/office/drawing/2014/main" id="{84119354-B347-3240-8A47-9B56540D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Freeform 85">
              <a:extLst>
                <a:ext uri="{FF2B5EF4-FFF2-40B4-BE49-F238E27FC236}">
                  <a16:creationId xmlns:a16="http://schemas.microsoft.com/office/drawing/2014/main" id="{8CC47AE7-EF7A-D54F-96D6-26C222D4F8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4" name="Group 87">
            <a:extLst>
              <a:ext uri="{FF2B5EF4-FFF2-40B4-BE49-F238E27FC236}">
                <a16:creationId xmlns:a16="http://schemas.microsoft.com/office/drawing/2014/main" id="{9C4422EF-C252-1145-92D8-74A11BEA28D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9763" y="1536023"/>
            <a:ext cx="641350" cy="558800"/>
            <a:chOff x="-44" y="1473"/>
            <a:chExt cx="981" cy="1105"/>
          </a:xfrm>
        </p:grpSpPr>
        <p:pic>
          <p:nvPicPr>
            <p:cNvPr id="115" name="Picture 88" descr="desktop_computer_stylized_medium">
              <a:extLst>
                <a:ext uri="{FF2B5EF4-FFF2-40B4-BE49-F238E27FC236}">
                  <a16:creationId xmlns:a16="http://schemas.microsoft.com/office/drawing/2014/main" id="{3A21162C-4ABF-5B4D-B741-3AA5F44AD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89">
              <a:extLst>
                <a:ext uri="{FF2B5EF4-FFF2-40B4-BE49-F238E27FC236}">
                  <a16:creationId xmlns:a16="http://schemas.microsoft.com/office/drawing/2014/main" id="{8790702D-4218-6844-AB6C-19506FCB0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7" name="Group 90">
            <a:extLst>
              <a:ext uri="{FF2B5EF4-FFF2-40B4-BE49-F238E27FC236}">
                <a16:creationId xmlns:a16="http://schemas.microsoft.com/office/drawing/2014/main" id="{5150C92F-F48E-A84A-9BF4-E37FE68035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14050" y="2815548"/>
            <a:ext cx="641350" cy="558800"/>
            <a:chOff x="-44" y="1473"/>
            <a:chExt cx="981" cy="1105"/>
          </a:xfrm>
        </p:grpSpPr>
        <p:pic>
          <p:nvPicPr>
            <p:cNvPr id="118" name="Picture 91" descr="desktop_computer_stylized_medium">
              <a:extLst>
                <a:ext uri="{FF2B5EF4-FFF2-40B4-BE49-F238E27FC236}">
                  <a16:creationId xmlns:a16="http://schemas.microsoft.com/office/drawing/2014/main" id="{EFC7BB82-D0BA-FF48-BCED-67929C19E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92">
              <a:extLst>
                <a:ext uri="{FF2B5EF4-FFF2-40B4-BE49-F238E27FC236}">
                  <a16:creationId xmlns:a16="http://schemas.microsoft.com/office/drawing/2014/main" id="{812216D8-CF55-8E49-93DB-7771EC121C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93">
            <a:extLst>
              <a:ext uri="{FF2B5EF4-FFF2-40B4-BE49-F238E27FC236}">
                <a16:creationId xmlns:a16="http://schemas.microsoft.com/office/drawing/2014/main" id="{737C2567-35F0-FD42-AC57-E3D8F89E42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715500" y="4339548"/>
            <a:ext cx="641350" cy="558800"/>
            <a:chOff x="-44" y="1473"/>
            <a:chExt cx="981" cy="1105"/>
          </a:xfrm>
        </p:grpSpPr>
        <p:pic>
          <p:nvPicPr>
            <p:cNvPr id="121" name="Picture 94" descr="desktop_computer_stylized_medium">
              <a:extLst>
                <a:ext uri="{FF2B5EF4-FFF2-40B4-BE49-F238E27FC236}">
                  <a16:creationId xmlns:a16="http://schemas.microsoft.com/office/drawing/2014/main" id="{1C8D42B4-68A5-5A41-9961-FA7E0721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95">
              <a:extLst>
                <a:ext uri="{FF2B5EF4-FFF2-40B4-BE49-F238E27FC236}">
                  <a16:creationId xmlns:a16="http://schemas.microsoft.com/office/drawing/2014/main" id="{F4363C98-80EE-9645-8C79-355EF0EF3B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3" name="Group 96">
            <a:extLst>
              <a:ext uri="{FF2B5EF4-FFF2-40B4-BE49-F238E27FC236}">
                <a16:creationId xmlns:a16="http://schemas.microsoft.com/office/drawing/2014/main" id="{32AAD107-7119-2240-A3B7-72F4CCB7B2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1863" y="4380823"/>
            <a:ext cx="641350" cy="558800"/>
            <a:chOff x="-44" y="1473"/>
            <a:chExt cx="981" cy="1105"/>
          </a:xfrm>
        </p:grpSpPr>
        <p:pic>
          <p:nvPicPr>
            <p:cNvPr id="124" name="Picture 97" descr="desktop_computer_stylized_medium">
              <a:extLst>
                <a:ext uri="{FF2B5EF4-FFF2-40B4-BE49-F238E27FC236}">
                  <a16:creationId xmlns:a16="http://schemas.microsoft.com/office/drawing/2014/main" id="{FCC6FBDB-2C4D-F445-9734-8B3341F22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98">
              <a:extLst>
                <a:ext uri="{FF2B5EF4-FFF2-40B4-BE49-F238E27FC236}">
                  <a16:creationId xmlns:a16="http://schemas.microsoft.com/office/drawing/2014/main" id="{1A19AAE9-A155-8743-989B-46EA585FAA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706916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34301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73C8E6C-F7C0-D64D-A175-D3A8315B2420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EF0F843-DE7F-364D-8927-8C9FD555A1A1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7621971-34E0-CC48-A19B-037E3093111E}"/>
              </a:ext>
            </a:extLst>
          </p:cNvPr>
          <p:cNvGrpSpPr/>
          <p:nvPr/>
        </p:nvGrpSpPr>
        <p:grpSpPr>
          <a:xfrm>
            <a:off x="9053641" y="2438501"/>
            <a:ext cx="632991" cy="30093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FB98C3C-BD15-1E4E-8161-5771358A56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EC270-4E3D-3340-AFF2-3620AE4874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6728EBC2-F374-244F-8DF6-ECD78FFF8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FC2F874-C457-C14E-83DC-0F8852485FD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029F755-13C4-CD49-A357-AE486E655D3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A5A8F28-09DA-664C-9D32-7EA01040A22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ECA3380-F117-EF47-A645-2BCD02B473A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5575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5EAAA2-638C-004F-963C-8953FB51B748}"/>
              </a:ext>
            </a:extLst>
          </p:cNvPr>
          <p:cNvSpPr txBox="1"/>
          <p:nvPr/>
        </p:nvSpPr>
        <p:spPr>
          <a:xfrm>
            <a:off x="6841671" y="5290457"/>
            <a:ext cx="465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dotted-decimal IP address notation:</a:t>
            </a:r>
          </a:p>
        </p:txBody>
      </p:sp>
    </p:spTree>
    <p:extLst>
      <p:ext uri="{BB962C8B-B14F-4D97-AF65-F5344CB8AC3E}">
        <p14:creationId xmlns:p14="http://schemas.microsoft.com/office/powerpoint/2010/main" val="10469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dirty="0"/>
              <a:t>IP addressing: CIDR</a:t>
            </a:r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6"/>
            <a:ext cx="11096157" cy="207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CIDR: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lassless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omain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(pronounced “cider”)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 portion of address of arbitrary length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format: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a.b.c.d/x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where x is # bits in subnet portion of address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FDBCB-D833-424E-B896-ECF456E857A6}"/>
              </a:ext>
            </a:extLst>
          </p:cNvPr>
          <p:cNvGrpSpPr/>
          <p:nvPr/>
        </p:nvGrpSpPr>
        <p:grpSpPr>
          <a:xfrm>
            <a:off x="3242716" y="3863272"/>
            <a:ext cx="6124575" cy="1624012"/>
            <a:chOff x="3242716" y="3863272"/>
            <a:chExt cx="6124575" cy="1624012"/>
          </a:xfrm>
        </p:grpSpPr>
        <p:sp>
          <p:nvSpPr>
            <p:cNvPr id="71" name="Text Box 5">
              <a:extLst>
                <a:ext uri="{FF2B5EF4-FFF2-40B4-BE49-F238E27FC236}">
                  <a16:creationId xmlns:a16="http://schemas.microsoft.com/office/drawing/2014/main" id="{DF99B885-3705-9D49-B24E-90392B918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2716" y="4444297"/>
              <a:ext cx="6124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11001000  00010111  0001000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0  00000000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4" name="Text Box 6">
              <a:extLst>
                <a:ext uri="{FF2B5EF4-FFF2-40B4-BE49-F238E27FC236}">
                  <a16:creationId xmlns:a16="http://schemas.microsoft.com/office/drawing/2014/main" id="{53AC14AD-B9EE-554E-9932-48BD3C8AF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829" y="3899784"/>
              <a:ext cx="869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5" name="Text Box 7">
              <a:extLst>
                <a:ext uri="{FF2B5EF4-FFF2-40B4-BE49-F238E27FC236}">
                  <a16:creationId xmlns:a16="http://schemas.microsoft.com/office/drawing/2014/main" id="{A9661791-FEB7-4F4F-86F8-6CFB4289A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604" y="3863272"/>
              <a:ext cx="615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part</a:t>
              </a:r>
            </a:p>
          </p:txBody>
        </p:sp>
        <p:sp>
          <p:nvSpPr>
            <p:cNvPr id="89" name="Line 8">
              <a:extLst>
                <a:ext uri="{FF2B5EF4-FFF2-40B4-BE49-F238E27FC236}">
                  <a16:creationId xmlns:a16="http://schemas.microsoft.com/office/drawing/2014/main" id="{3951CC4F-1C7E-7149-9A31-48715C63D9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1304" y="4209347"/>
              <a:ext cx="1620837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11">
              <a:extLst>
                <a:ext uri="{FF2B5EF4-FFF2-40B4-BE49-F238E27FC236}">
                  <a16:creationId xmlns:a16="http://schemas.microsoft.com/office/drawing/2014/main" id="{CD44A653-71EC-9D4E-A7F3-98231B266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2129" y="4198234"/>
              <a:ext cx="595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Text Box 12">
              <a:extLst>
                <a:ext uri="{FF2B5EF4-FFF2-40B4-BE49-F238E27FC236}">
                  <a16:creationId xmlns:a16="http://schemas.microsoft.com/office/drawing/2014/main" id="{D9A9A07F-569F-3443-AEE2-00A164A4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466" y="5030084"/>
              <a:ext cx="2219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Line 14">
              <a:extLst>
                <a:ext uri="{FF2B5EF4-FFF2-40B4-BE49-F238E27FC236}">
                  <a16:creationId xmlns:a16="http://schemas.microsoft.com/office/drawing/2014/main" id="{2DDD0515-22AD-7341-9655-745249D5C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566" y="4199822"/>
              <a:ext cx="1438275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15">
              <a:extLst>
                <a:ext uri="{FF2B5EF4-FFF2-40B4-BE49-F238E27FC236}">
                  <a16:creationId xmlns:a16="http://schemas.microsoft.com/office/drawing/2014/main" id="{EE979EFA-8152-E542-864B-818BC9C394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1829" y="4210934"/>
              <a:ext cx="647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63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72" name="Freeform 140">
            <a:extLst>
              <a:ext uri="{FF2B5EF4-FFF2-40B4-BE49-F238E27FC236}">
                <a16:creationId xmlns:a16="http://schemas.microsoft.com/office/drawing/2014/main" id="{3A8F319D-9F74-944C-9EB6-024B82E69F2A}"/>
              </a:ext>
            </a:extLst>
          </p:cNvPr>
          <p:cNvSpPr>
            <a:spLocks/>
          </p:cNvSpPr>
          <p:nvPr/>
        </p:nvSpPr>
        <p:spPr bwMode="auto">
          <a:xfrm rot="16200000">
            <a:off x="8946356" y="3046530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Freeform 140">
            <a:extLst>
              <a:ext uri="{FF2B5EF4-FFF2-40B4-BE49-F238E27FC236}">
                <a16:creationId xmlns:a16="http://schemas.microsoft.com/office/drawing/2014/main" id="{624F0496-7420-2147-A497-D1252EA7020B}"/>
              </a:ext>
            </a:extLst>
          </p:cNvPr>
          <p:cNvSpPr>
            <a:spLocks/>
          </p:cNvSpPr>
          <p:nvPr/>
        </p:nvSpPr>
        <p:spPr bwMode="auto">
          <a:xfrm rot="10800000">
            <a:off x="9944100" y="1720173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Freeform 140">
            <a:extLst>
              <a:ext uri="{FF2B5EF4-FFF2-40B4-BE49-F238E27FC236}">
                <a16:creationId xmlns:a16="http://schemas.microsoft.com/office/drawing/2014/main" id="{F5A46523-A2FE-EB43-8849-332D81F5BCF4}"/>
              </a:ext>
            </a:extLst>
          </p:cNvPr>
          <p:cNvSpPr>
            <a:spLocks/>
          </p:cNvSpPr>
          <p:nvPr/>
        </p:nvSpPr>
        <p:spPr bwMode="auto">
          <a:xfrm>
            <a:off x="7908925" y="1302661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Text Box 26">
            <a:extLst>
              <a:ext uri="{FF2B5EF4-FFF2-40B4-BE49-F238E27FC236}">
                <a16:creationId xmlns:a16="http://schemas.microsoft.com/office/drawing/2014/main" id="{52559523-8E51-E745-84E2-F95862F13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388" y="1132798"/>
            <a:ext cx="82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6" name="Group 27">
            <a:extLst>
              <a:ext uri="{FF2B5EF4-FFF2-40B4-BE49-F238E27FC236}">
                <a16:creationId xmlns:a16="http://schemas.microsoft.com/office/drawing/2014/main" id="{2A18DB91-39D9-E244-B5AB-473130FADF77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093236"/>
            <a:ext cx="920750" cy="276225"/>
            <a:chOff x="3251" y="608"/>
            <a:chExt cx="580" cy="174"/>
          </a:xfrm>
        </p:grpSpPr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189CA005-145E-8943-BBD3-B2930062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Text Box 29">
              <a:extLst>
                <a:ext uri="{FF2B5EF4-FFF2-40B4-BE49-F238E27FC236}">
                  <a16:creationId xmlns:a16="http://schemas.microsoft.com/office/drawing/2014/main" id="{BA441ECA-99C1-8049-8D70-2692D3B32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223.1.1.2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9" name="Text Box 30">
            <a:extLst>
              <a:ext uri="{FF2B5EF4-FFF2-40B4-BE49-F238E27FC236}">
                <a16:creationId xmlns:a16="http://schemas.microsoft.com/office/drawing/2014/main" id="{02D7B601-F8DE-844D-AD24-51A8D9C2A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3088598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BCADDA8C-EA1C-904B-8DA4-6A72A124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672" y="2275798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E31EC96-C105-D14D-8C04-3BD61FB4C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8749" y="2277157"/>
            <a:ext cx="827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223.1.2.9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41">
            <a:extLst>
              <a:ext uri="{FF2B5EF4-FFF2-40B4-BE49-F238E27FC236}">
                <a16:creationId xmlns:a16="http://schemas.microsoft.com/office/drawing/2014/main" id="{145B44AE-DC22-5544-86B9-CB3075DF6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8207" y="3220134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6AF41440-BFCD-7D40-8F46-791DB74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7612" y="1703391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8" name="Line 45">
            <a:extLst>
              <a:ext uri="{FF2B5EF4-FFF2-40B4-BE49-F238E27FC236}">
                <a16:creationId xmlns:a16="http://schemas.microsoft.com/office/drawing/2014/main" id="{773ED556-22D0-4A49-A6DD-CE13868A6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9900" y="2735036"/>
            <a:ext cx="0" cy="879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Text Box 53">
            <a:extLst>
              <a:ext uri="{FF2B5EF4-FFF2-40B4-BE49-F238E27FC236}">
                <a16:creationId xmlns:a16="http://schemas.microsoft.com/office/drawing/2014/main" id="{3808F6CD-9581-5747-8EAE-2804DA864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13" y="4195086"/>
            <a:ext cx="827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56">
            <a:extLst>
              <a:ext uri="{FF2B5EF4-FFF2-40B4-BE49-F238E27FC236}">
                <a16:creationId xmlns:a16="http://schemas.microsoft.com/office/drawing/2014/main" id="{F622C914-8BCA-2845-A02E-216107E49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4199848"/>
            <a:ext cx="827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3" name="Group 57">
            <a:extLst>
              <a:ext uri="{FF2B5EF4-FFF2-40B4-BE49-F238E27FC236}">
                <a16:creationId xmlns:a16="http://schemas.microsoft.com/office/drawing/2014/main" id="{D5377E55-C016-994A-953D-A9C5387C24E5}"/>
              </a:ext>
            </a:extLst>
          </p:cNvPr>
          <p:cNvGrpSpPr>
            <a:grpSpLocks/>
          </p:cNvGrpSpPr>
          <p:nvPr/>
        </p:nvGrpSpPr>
        <p:grpSpPr bwMode="auto">
          <a:xfrm>
            <a:off x="8885238" y="2996523"/>
            <a:ext cx="912812" cy="276225"/>
            <a:chOff x="4550" y="1257"/>
            <a:chExt cx="575" cy="174"/>
          </a:xfrm>
        </p:grpSpPr>
        <p:sp>
          <p:nvSpPr>
            <p:cNvPr id="94" name="Rectangle 58">
              <a:extLst>
                <a:ext uri="{FF2B5EF4-FFF2-40B4-BE49-F238E27FC236}">
                  <a16:creationId xmlns:a16="http://schemas.microsoft.com/office/drawing/2014/main" id="{670C8D72-BBFA-B140-9080-38230AA13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5713FF42-7904-ED48-91F6-585EA4E69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" y="1257"/>
              <a:ext cx="5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223.1.3.27</a:t>
              </a:r>
              <a:endPara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A0C9123-AD87-A346-AF7E-6DF9A3D0A7D6}"/>
              </a:ext>
            </a:extLst>
          </p:cNvPr>
          <p:cNvCxnSpPr/>
          <p:nvPr/>
        </p:nvCxnSpPr>
        <p:spPr>
          <a:xfrm>
            <a:off x="7697391" y="17859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47B10D1-844A-3F47-AF5F-3612AD0EAC49}"/>
              </a:ext>
            </a:extLst>
          </p:cNvPr>
          <p:cNvCxnSpPr/>
          <p:nvPr/>
        </p:nvCxnSpPr>
        <p:spPr>
          <a:xfrm>
            <a:off x="7698824" y="238482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275ECC-2545-5C4F-BE9E-6DF07FE50305}"/>
              </a:ext>
            </a:extLst>
          </p:cNvPr>
          <p:cNvCxnSpPr/>
          <p:nvPr/>
        </p:nvCxnSpPr>
        <p:spPr>
          <a:xfrm>
            <a:off x="7705979" y="2997995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B16B123-90E4-CC49-BAA4-2F46F7790CF4}"/>
              </a:ext>
            </a:extLst>
          </p:cNvPr>
          <p:cNvCxnSpPr>
            <a:cxnSpLocks/>
          </p:cNvCxnSpPr>
          <p:nvPr/>
        </p:nvCxnSpPr>
        <p:spPr>
          <a:xfrm>
            <a:off x="10629900" y="1942421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C116D14-B7A4-EB44-8E72-9EBE9B2F2631}"/>
              </a:ext>
            </a:extLst>
          </p:cNvPr>
          <p:cNvCxnSpPr>
            <a:cxnSpLocks/>
          </p:cNvCxnSpPr>
          <p:nvPr/>
        </p:nvCxnSpPr>
        <p:spPr>
          <a:xfrm>
            <a:off x="10631261" y="3221529"/>
            <a:ext cx="26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4374DB-EDB7-BF47-BEE7-13F23178471B}"/>
              </a:ext>
            </a:extLst>
          </p:cNvPr>
          <p:cNvCxnSpPr/>
          <p:nvPr/>
        </p:nvCxnSpPr>
        <p:spPr>
          <a:xfrm>
            <a:off x="8740878" y="418198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E831BA1-71F0-6F41-9CC0-1AD07FE637CF}"/>
              </a:ext>
            </a:extLst>
          </p:cNvPr>
          <p:cNvCxnSpPr/>
          <p:nvPr/>
        </p:nvCxnSpPr>
        <p:spPr>
          <a:xfrm>
            <a:off x="9886336" y="4144298"/>
            <a:ext cx="0" cy="232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5504825" cy="498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Recipe for defining subnets: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detach each interface from its host or router, creating “islands” of isolated networks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isolated network is called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subnet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F6DCAC-843D-3745-A7E3-15A8AB8BE438}"/>
              </a:ext>
            </a:extLst>
          </p:cNvPr>
          <p:cNvCxnSpPr>
            <a:cxnSpLocks/>
          </p:cNvCxnSpPr>
          <p:nvPr/>
        </p:nvCxnSpPr>
        <p:spPr>
          <a:xfrm>
            <a:off x="8364512" y="2578622"/>
            <a:ext cx="794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FED2BF4-CE70-1348-8E9F-782B4E45CDA9}"/>
              </a:ext>
            </a:extLst>
          </p:cNvPr>
          <p:cNvCxnSpPr>
            <a:cxnSpLocks/>
          </p:cNvCxnSpPr>
          <p:nvPr/>
        </p:nvCxnSpPr>
        <p:spPr>
          <a:xfrm>
            <a:off x="9547622" y="2584574"/>
            <a:ext cx="9754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83105E2-3EAE-884F-AE2D-429232EDEC1E}"/>
              </a:ext>
            </a:extLst>
          </p:cNvPr>
          <p:cNvGrpSpPr/>
          <p:nvPr/>
        </p:nvGrpSpPr>
        <p:grpSpPr>
          <a:xfrm>
            <a:off x="7112000" y="1378861"/>
            <a:ext cx="4343400" cy="3560762"/>
            <a:chOff x="7112000" y="1378861"/>
            <a:chExt cx="4343400" cy="3560762"/>
          </a:xfrm>
        </p:grpSpPr>
        <p:grpSp>
          <p:nvGrpSpPr>
            <p:cNvPr id="105" name="Group 73">
              <a:extLst>
                <a:ext uri="{FF2B5EF4-FFF2-40B4-BE49-F238E27FC236}">
                  <a16:creationId xmlns:a16="http://schemas.microsoft.com/office/drawing/2014/main" id="{BEA334FB-481B-E049-A8E8-9D0AC1C04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6763" y="1378861"/>
              <a:ext cx="641350" cy="558800"/>
              <a:chOff x="-44" y="1473"/>
              <a:chExt cx="981" cy="1105"/>
            </a:xfrm>
          </p:grpSpPr>
          <p:pic>
            <p:nvPicPr>
              <p:cNvPr id="106" name="Picture 74" descr="desktop_computer_stylized_medium">
                <a:extLst>
                  <a:ext uri="{FF2B5EF4-FFF2-40B4-BE49-F238E27FC236}">
                    <a16:creationId xmlns:a16="http://schemas.microsoft.com/office/drawing/2014/main" id="{0FB216A8-4F98-AA46-B532-32518B83E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75">
                <a:extLst>
                  <a:ext uri="{FF2B5EF4-FFF2-40B4-BE49-F238E27FC236}">
                    <a16:creationId xmlns:a16="http://schemas.microsoft.com/office/drawing/2014/main" id="{871AC4D7-8642-7D44-9317-417B5F8F85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8" name="Group 80">
              <a:extLst>
                <a:ext uri="{FF2B5EF4-FFF2-40B4-BE49-F238E27FC236}">
                  <a16:creationId xmlns:a16="http://schemas.microsoft.com/office/drawing/2014/main" id="{0EF95EC3-C2D4-9E4C-9521-F92B5B88A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0" y="1977348"/>
              <a:ext cx="641350" cy="558800"/>
              <a:chOff x="-44" y="1473"/>
              <a:chExt cx="981" cy="1105"/>
            </a:xfrm>
          </p:grpSpPr>
          <p:pic>
            <p:nvPicPr>
              <p:cNvPr id="109" name="Picture 81" descr="desktop_computer_stylized_medium">
                <a:extLst>
                  <a:ext uri="{FF2B5EF4-FFF2-40B4-BE49-F238E27FC236}">
                    <a16:creationId xmlns:a16="http://schemas.microsoft.com/office/drawing/2014/main" id="{BE8FC295-C7B7-C84A-9639-AAA684958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82">
                <a:extLst>
                  <a:ext uri="{FF2B5EF4-FFF2-40B4-BE49-F238E27FC236}">
                    <a16:creationId xmlns:a16="http://schemas.microsoft.com/office/drawing/2014/main" id="{31D155CD-E402-954B-8FA1-5955CB0585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" name="Group 83">
              <a:extLst>
                <a:ext uri="{FF2B5EF4-FFF2-40B4-BE49-F238E27FC236}">
                  <a16:creationId xmlns:a16="http://schemas.microsoft.com/office/drawing/2014/main" id="{BF765BCF-419D-4F4C-A66F-45A7F9698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0575" y="2586948"/>
              <a:ext cx="641350" cy="558800"/>
              <a:chOff x="-44" y="1473"/>
              <a:chExt cx="981" cy="1105"/>
            </a:xfrm>
          </p:grpSpPr>
          <p:pic>
            <p:nvPicPr>
              <p:cNvPr id="112" name="Picture 84" descr="desktop_computer_stylized_medium">
                <a:extLst>
                  <a:ext uri="{FF2B5EF4-FFF2-40B4-BE49-F238E27FC236}">
                    <a16:creationId xmlns:a16="http://schemas.microsoft.com/office/drawing/2014/main" id="{84119354-B347-3240-8A47-9B56540D78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Freeform 85">
                <a:extLst>
                  <a:ext uri="{FF2B5EF4-FFF2-40B4-BE49-F238E27FC236}">
                    <a16:creationId xmlns:a16="http://schemas.microsoft.com/office/drawing/2014/main" id="{8CC47AE7-EF7A-D54F-96D6-26C222D4F8D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4" name="Group 87">
              <a:extLst>
                <a:ext uri="{FF2B5EF4-FFF2-40B4-BE49-F238E27FC236}">
                  <a16:creationId xmlns:a16="http://schemas.microsoft.com/office/drawing/2014/main" id="{9C4422EF-C252-1145-92D8-74A11BEA28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799763" y="1536023"/>
              <a:ext cx="641350" cy="558800"/>
              <a:chOff x="-44" y="1473"/>
              <a:chExt cx="981" cy="1105"/>
            </a:xfrm>
          </p:grpSpPr>
          <p:pic>
            <p:nvPicPr>
              <p:cNvPr id="115" name="Picture 88" descr="desktop_computer_stylized_medium">
                <a:extLst>
                  <a:ext uri="{FF2B5EF4-FFF2-40B4-BE49-F238E27FC236}">
                    <a16:creationId xmlns:a16="http://schemas.microsoft.com/office/drawing/2014/main" id="{3A21162C-4ABF-5B4D-B741-3AA5F44AD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Freeform 89">
                <a:extLst>
                  <a:ext uri="{FF2B5EF4-FFF2-40B4-BE49-F238E27FC236}">
                    <a16:creationId xmlns:a16="http://schemas.microsoft.com/office/drawing/2014/main" id="{8790702D-4218-6844-AB6C-19506FCB036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7" name="Group 90">
              <a:extLst>
                <a:ext uri="{FF2B5EF4-FFF2-40B4-BE49-F238E27FC236}">
                  <a16:creationId xmlns:a16="http://schemas.microsoft.com/office/drawing/2014/main" id="{5150C92F-F48E-A84A-9BF4-E37FE680353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0814050" y="2815548"/>
              <a:ext cx="641350" cy="558800"/>
              <a:chOff x="-44" y="1473"/>
              <a:chExt cx="981" cy="1105"/>
            </a:xfrm>
          </p:grpSpPr>
          <p:pic>
            <p:nvPicPr>
              <p:cNvPr id="118" name="Picture 91" descr="desktop_computer_stylized_medium">
                <a:extLst>
                  <a:ext uri="{FF2B5EF4-FFF2-40B4-BE49-F238E27FC236}">
                    <a16:creationId xmlns:a16="http://schemas.microsoft.com/office/drawing/2014/main" id="{EFC7BB82-D0BA-FF48-BCED-67929C19E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92">
                <a:extLst>
                  <a:ext uri="{FF2B5EF4-FFF2-40B4-BE49-F238E27FC236}">
                    <a16:creationId xmlns:a16="http://schemas.microsoft.com/office/drawing/2014/main" id="{812216D8-CF55-8E49-93DB-7771EC121C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0" name="Group 93">
              <a:extLst>
                <a:ext uri="{FF2B5EF4-FFF2-40B4-BE49-F238E27FC236}">
                  <a16:creationId xmlns:a16="http://schemas.microsoft.com/office/drawing/2014/main" id="{737C2567-35F0-FD42-AC57-E3D8F89E42E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715500" y="4339548"/>
              <a:ext cx="641350" cy="558800"/>
              <a:chOff x="-44" y="1473"/>
              <a:chExt cx="981" cy="1105"/>
            </a:xfrm>
          </p:grpSpPr>
          <p:pic>
            <p:nvPicPr>
              <p:cNvPr id="121" name="Picture 94" descr="desktop_computer_stylized_medium">
                <a:extLst>
                  <a:ext uri="{FF2B5EF4-FFF2-40B4-BE49-F238E27FC236}">
                    <a16:creationId xmlns:a16="http://schemas.microsoft.com/office/drawing/2014/main" id="{1C8D42B4-68A5-5A41-9961-FA7E0721D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Freeform 95">
                <a:extLst>
                  <a:ext uri="{FF2B5EF4-FFF2-40B4-BE49-F238E27FC236}">
                    <a16:creationId xmlns:a16="http://schemas.microsoft.com/office/drawing/2014/main" id="{F4363C98-80EE-9645-8C79-355EF0EF3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23" name="Group 96">
              <a:extLst>
                <a:ext uri="{FF2B5EF4-FFF2-40B4-BE49-F238E27FC236}">
                  <a16:creationId xmlns:a16="http://schemas.microsoft.com/office/drawing/2014/main" id="{32AAD107-7119-2240-A3B7-72F4CCB7B2B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551863" y="4380823"/>
              <a:ext cx="641350" cy="558800"/>
              <a:chOff x="-44" y="1473"/>
              <a:chExt cx="981" cy="1105"/>
            </a:xfrm>
          </p:grpSpPr>
          <p:pic>
            <p:nvPicPr>
              <p:cNvPr id="124" name="Picture 97" descr="desktop_computer_stylized_medium">
                <a:extLst>
                  <a:ext uri="{FF2B5EF4-FFF2-40B4-BE49-F238E27FC236}">
                    <a16:creationId xmlns:a16="http://schemas.microsoft.com/office/drawing/2014/main" id="{FCC6FBDB-2C4D-F445-9734-8B3341F22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98">
                <a:extLst>
                  <a:ext uri="{FF2B5EF4-FFF2-40B4-BE49-F238E27FC236}">
                    <a16:creationId xmlns:a16="http://schemas.microsoft.com/office/drawing/2014/main" id="{1A19AAE9-A155-8743-989B-46EA585FAA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7621971-34E0-CC48-A19B-037E3093111E}"/>
                </a:ext>
              </a:extLst>
            </p:cNvPr>
            <p:cNvGrpSpPr/>
            <p:nvPr/>
          </p:nvGrpSpPr>
          <p:grpSpPr>
            <a:xfrm>
              <a:off x="9053641" y="2438501"/>
              <a:ext cx="632991" cy="300938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6FB98C3C-BD15-1E4E-8161-5771358A56FA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CCEC270-4E3D-3340-AFF2-3620AE4874F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728EBC2-F374-244F-8DF6-ECD78FFF853B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7FC2F874-C457-C14E-83DC-0F8852485FD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8029F755-13C4-CD49-A357-AE486E655D39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3A5A8F28-09DA-664C-9D32-7EA01040A22B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2ECA3380-F117-EF47-A645-2BCD02B473A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2" name="Text Box 61">
            <a:extLst>
              <a:ext uri="{FF2B5EF4-FFF2-40B4-BE49-F238E27FC236}">
                <a16:creationId xmlns:a16="http://schemas.microsoft.com/office/drawing/2014/main" id="{7450CD71-0D9C-984C-A299-445FA3B3E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21" y="5092127"/>
            <a:ext cx="5863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subnet mask: /24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(high-order 24 bits: subnet part of IP address)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6CE07F-517D-D649-BF67-8C5DA464C516}"/>
              </a:ext>
            </a:extLst>
          </p:cNvPr>
          <p:cNvGrpSpPr/>
          <p:nvPr/>
        </p:nvGrpSpPr>
        <p:grpSpPr>
          <a:xfrm>
            <a:off x="6239437" y="3859589"/>
            <a:ext cx="2574780" cy="707886"/>
            <a:chOff x="6239437" y="3859589"/>
            <a:chExt cx="2574780" cy="707886"/>
          </a:xfrm>
        </p:grpSpPr>
        <p:sp>
          <p:nvSpPr>
            <p:cNvPr id="64" name="Text Box 193">
              <a:extLst>
                <a:ext uri="{FF2B5EF4-FFF2-40B4-BE49-F238E27FC236}">
                  <a16:creationId xmlns:a16="http://schemas.microsoft.com/office/drawing/2014/main" id="{B341E022-809C-9E40-A0E3-3806FF4B1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9437" y="3859589"/>
              <a:ext cx="16081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223.1.3.0/24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EDDBC1-46EB-B24C-ABD2-2797AD0BA288}"/>
                </a:ext>
              </a:extLst>
            </p:cNvPr>
            <p:cNvCxnSpPr/>
            <p:nvPr/>
          </p:nvCxnSpPr>
          <p:spPr>
            <a:xfrm>
              <a:off x="7794885" y="4062334"/>
              <a:ext cx="1019332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FCA67-63DE-A64A-89C3-5E342AE7599A}"/>
              </a:ext>
            </a:extLst>
          </p:cNvPr>
          <p:cNvGrpSpPr/>
          <p:nvPr/>
        </p:nvGrpSpPr>
        <p:grpSpPr>
          <a:xfrm>
            <a:off x="7255489" y="607842"/>
            <a:ext cx="2491388" cy="1475790"/>
            <a:chOff x="7255489" y="607842"/>
            <a:chExt cx="2491388" cy="1475790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380DA30-290E-7D46-8D2C-61FF9FCC9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489" y="607842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223.1.1.0/24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E8DEE4-EB84-5C43-B29D-2451810BCA99}"/>
                </a:ext>
              </a:extLst>
            </p:cNvPr>
            <p:cNvCxnSpPr/>
            <p:nvPr/>
          </p:nvCxnSpPr>
          <p:spPr>
            <a:xfrm>
              <a:off x="8289561" y="944379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DEA9F-4F4C-914B-B7D0-5AA93608D0D4}"/>
              </a:ext>
            </a:extLst>
          </p:cNvPr>
          <p:cNvGrpSpPr/>
          <p:nvPr/>
        </p:nvGrpSpPr>
        <p:grpSpPr>
          <a:xfrm>
            <a:off x="9531133" y="1000631"/>
            <a:ext cx="2491388" cy="1475243"/>
            <a:chOff x="9531133" y="1000631"/>
            <a:chExt cx="2491388" cy="1475243"/>
          </a:xfrm>
        </p:grpSpPr>
        <p:sp>
          <p:nvSpPr>
            <p:cNvPr id="63" name="Text Box 192">
              <a:extLst>
                <a:ext uri="{FF2B5EF4-FFF2-40B4-BE49-F238E27FC236}">
                  <a16:creationId xmlns:a16="http://schemas.microsoft.com/office/drawing/2014/main" id="{30FD6D85-B71D-B84A-94A4-AB27D89C2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1133" y="1000631"/>
              <a:ext cx="2491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subnet 223.1.2.0/24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F2C7676-1B9E-6D42-9EC4-80E440D8B177}"/>
                </a:ext>
              </a:extLst>
            </p:cNvPr>
            <p:cNvCxnSpPr/>
            <p:nvPr/>
          </p:nvCxnSpPr>
          <p:spPr>
            <a:xfrm>
              <a:off x="10630525" y="1336621"/>
              <a:ext cx="0" cy="113925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4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3643859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Subnets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1015714" y="1485533"/>
            <a:ext cx="2992759" cy="28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are the subnets?</a:t>
            </a:r>
          </a:p>
          <a:p>
            <a:pPr marL="473075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/24 subnet addresses?</a:t>
            </a:r>
          </a:p>
          <a:p>
            <a:pPr marL="582613" marR="0" lvl="1" indent="-2333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Freeform 2">
            <a:extLst>
              <a:ext uri="{FF2B5EF4-FFF2-40B4-BE49-F238E27FC236}">
                <a16:creationId xmlns:a16="http://schemas.microsoft.com/office/drawing/2014/main" id="{AAAD98F7-32F1-BF4B-98CB-45DEB61CE5A7}"/>
              </a:ext>
            </a:extLst>
          </p:cNvPr>
          <p:cNvSpPr>
            <a:spLocks/>
          </p:cNvSpPr>
          <p:nvPr/>
        </p:nvSpPr>
        <p:spPr bwMode="auto">
          <a:xfrm>
            <a:off x="7898119" y="2985309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3">
            <a:extLst>
              <a:ext uri="{FF2B5EF4-FFF2-40B4-BE49-F238E27FC236}">
                <a16:creationId xmlns:a16="http://schemas.microsoft.com/office/drawing/2014/main" id="{6488F527-6BB3-D24E-8C51-EEDC124AD307}"/>
              </a:ext>
            </a:extLst>
          </p:cNvPr>
          <p:cNvSpPr>
            <a:spLocks/>
          </p:cNvSpPr>
          <p:nvPr/>
        </p:nvSpPr>
        <p:spPr bwMode="auto">
          <a:xfrm>
            <a:off x="6699842" y="4496609"/>
            <a:ext cx="2098623" cy="361221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4">
            <a:extLst>
              <a:ext uri="{FF2B5EF4-FFF2-40B4-BE49-F238E27FC236}">
                <a16:creationId xmlns:a16="http://schemas.microsoft.com/office/drawing/2014/main" id="{BB5B858F-E6BD-CD40-8B14-32C4CBF3D8BB}"/>
              </a:ext>
            </a:extLst>
          </p:cNvPr>
          <p:cNvSpPr>
            <a:spLocks/>
          </p:cNvSpPr>
          <p:nvPr/>
        </p:nvSpPr>
        <p:spPr bwMode="auto">
          <a:xfrm>
            <a:off x="6345544" y="2909109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5589C7B-69B2-8940-9517-2C5A1E5A6E79}"/>
              </a:ext>
            </a:extLst>
          </p:cNvPr>
          <p:cNvSpPr>
            <a:spLocks/>
          </p:cNvSpPr>
          <p:nvPr/>
        </p:nvSpPr>
        <p:spPr bwMode="auto">
          <a:xfrm rot="5265760">
            <a:off x="7334817" y="866004"/>
            <a:ext cx="1078238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Line 14">
            <a:extLst>
              <a:ext uri="{FF2B5EF4-FFF2-40B4-BE49-F238E27FC236}">
                <a16:creationId xmlns:a16="http://schemas.microsoft.com/office/drawing/2014/main" id="{A27AACF9-29AB-1F42-A979-89DBCB8DCB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357" y="1956609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 Box 15">
            <a:extLst>
              <a:ext uri="{FF2B5EF4-FFF2-40B4-BE49-F238E27FC236}">
                <a16:creationId xmlns:a16="http://schemas.microsoft.com/office/drawing/2014/main" id="{86ABE5DC-F743-3B4F-90D0-2B2BE524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456" y="14038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8DA80CA3-4BFA-544E-B250-26C540FF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572" y="2218547"/>
            <a:ext cx="309562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17">
            <a:extLst>
              <a:ext uri="{FF2B5EF4-FFF2-40B4-BE49-F238E27FC236}">
                <a16:creationId xmlns:a16="http://schemas.microsoft.com/office/drawing/2014/main" id="{BE68A712-57FB-6F4C-A3FB-152525A0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846" y="212767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 Box 18">
            <a:extLst>
              <a:ext uri="{FF2B5EF4-FFF2-40B4-BE49-F238E27FC236}">
                <a16:creationId xmlns:a16="http://schemas.microsoft.com/office/drawing/2014/main" id="{9676552A-43A0-714A-AEA1-0C4E2D4CA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925" y="1514459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" name="Freeform 19">
            <a:extLst>
              <a:ext uri="{FF2B5EF4-FFF2-40B4-BE49-F238E27FC236}">
                <a16:creationId xmlns:a16="http://schemas.microsoft.com/office/drawing/2014/main" id="{CCFF2B55-E38D-3247-9770-7C4658805194}"/>
              </a:ext>
            </a:extLst>
          </p:cNvPr>
          <p:cNvSpPr>
            <a:spLocks/>
          </p:cNvSpPr>
          <p:nvPr/>
        </p:nvSpPr>
        <p:spPr bwMode="auto">
          <a:xfrm>
            <a:off x="5405744" y="4847609"/>
            <a:ext cx="1539875" cy="1070265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Line 34">
            <a:extLst>
              <a:ext uri="{FF2B5EF4-FFF2-40B4-BE49-F238E27FC236}">
                <a16:creationId xmlns:a16="http://schemas.microsoft.com/office/drawing/2014/main" id="{5BEBE0C0-602D-CA47-91CB-81EACE749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394" y="4833159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 Box 40">
            <a:extLst>
              <a:ext uri="{FF2B5EF4-FFF2-40B4-BE49-F238E27FC236}">
                <a16:creationId xmlns:a16="http://schemas.microsoft.com/office/drawing/2014/main" id="{EFBEBACC-6C23-394B-9616-85081FAC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33" y="5561966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8" name="Rectangle 42">
            <a:extLst>
              <a:ext uri="{FF2B5EF4-FFF2-40B4-BE49-F238E27FC236}">
                <a16:creationId xmlns:a16="http://schemas.microsoft.com/office/drawing/2014/main" id="{4463C3B6-3442-A848-96F8-45BDEAD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914" y="495857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9" name="Text Box 43">
            <a:extLst>
              <a:ext uri="{FF2B5EF4-FFF2-40B4-BE49-F238E27FC236}">
                <a16:creationId xmlns:a16="http://schemas.microsoft.com/office/drawing/2014/main" id="{0DD50976-05F4-7849-BC93-4C4F6CC58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277" y="48759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0" name="Freeform 45">
            <a:extLst>
              <a:ext uri="{FF2B5EF4-FFF2-40B4-BE49-F238E27FC236}">
                <a16:creationId xmlns:a16="http://schemas.microsoft.com/office/drawing/2014/main" id="{2242FC36-42F5-C242-B9D7-9C37B5FAD3AB}"/>
              </a:ext>
            </a:extLst>
          </p:cNvPr>
          <p:cNvSpPr>
            <a:spLocks/>
          </p:cNvSpPr>
          <p:nvPr/>
        </p:nvSpPr>
        <p:spPr bwMode="auto">
          <a:xfrm>
            <a:off x="8423582" y="4858944"/>
            <a:ext cx="1539875" cy="112977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6B24106E-72F9-F24A-B2D8-8555ACB90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0344" y="4852209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 Box 66">
            <a:extLst>
              <a:ext uri="{FF2B5EF4-FFF2-40B4-BE49-F238E27FC236}">
                <a16:creationId xmlns:a16="http://schemas.microsoft.com/office/drawing/2014/main" id="{23AF778F-58D8-8A4E-9DBF-1A23C345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446" y="575766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5" name="Text Box 67">
            <a:extLst>
              <a:ext uri="{FF2B5EF4-FFF2-40B4-BE49-F238E27FC236}">
                <a16:creationId xmlns:a16="http://schemas.microsoft.com/office/drawing/2014/main" id="{C3593735-4F8F-8145-8D53-54EE001CC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662" y="5659381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6" name="Rectangle 68">
            <a:extLst>
              <a:ext uri="{FF2B5EF4-FFF2-40B4-BE49-F238E27FC236}">
                <a16:creationId xmlns:a16="http://schemas.microsoft.com/office/drawing/2014/main" id="{307F4518-61FD-6F49-B353-C7206508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607" y="4952222"/>
            <a:ext cx="128587" cy="180975"/>
          </a:xfrm>
          <a:prstGeom prst="rect">
            <a:avLst/>
          </a:prstGeom>
          <a:solidFill>
            <a:srgbClr val="9CE0FA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7" name="Text Box 69">
            <a:extLst>
              <a:ext uri="{FF2B5EF4-FFF2-40B4-BE49-F238E27FC236}">
                <a16:creationId xmlns:a16="http://schemas.microsoft.com/office/drawing/2014/main" id="{886AD721-E620-3744-9A4F-14D91106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888" y="4864398"/>
            <a:ext cx="1067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223.1.3.27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Text Box 86">
            <a:extLst>
              <a:ext uri="{FF2B5EF4-FFF2-40B4-BE49-F238E27FC236}">
                <a16:creationId xmlns:a16="http://schemas.microsoft.com/office/drawing/2014/main" id="{3F0DAD26-C5A6-A649-906B-10FDCAFA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1232" y="55823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223.1.1.2</a:t>
            </a:r>
          </a:p>
        </p:txBody>
      </p:sp>
      <p:sp>
        <p:nvSpPr>
          <p:cNvPr id="143" name="Line 87">
            <a:extLst>
              <a:ext uri="{FF2B5EF4-FFF2-40B4-BE49-F238E27FC236}">
                <a16:creationId xmlns:a16="http://schemas.microsoft.com/office/drawing/2014/main" id="{F47550F3-7907-044F-86DE-F56147AC6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4119" y="2928159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Line 88">
            <a:extLst>
              <a:ext uri="{FF2B5EF4-FFF2-40B4-BE49-F238E27FC236}">
                <a16:creationId xmlns:a16="http://schemas.microsoft.com/office/drawing/2014/main" id="{EE6A5D44-6552-2043-ACBE-313489114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8594" y="2909109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Line 89">
            <a:extLst>
              <a:ext uri="{FF2B5EF4-FFF2-40B4-BE49-F238E27FC236}">
                <a16:creationId xmlns:a16="http://schemas.microsoft.com/office/drawing/2014/main" id="{CBC592C5-3F61-4843-8C7F-5AE59C4808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4619" y="4671234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 Box 90">
            <a:extLst>
              <a:ext uri="{FF2B5EF4-FFF2-40B4-BE49-F238E27FC236}">
                <a16:creationId xmlns:a16="http://schemas.microsoft.com/office/drawing/2014/main" id="{CFD1C51D-A458-6443-B0F5-946E54EC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969" y="282179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9" name="Text Box 91">
            <a:extLst>
              <a:ext uri="{FF2B5EF4-FFF2-40B4-BE49-F238E27FC236}">
                <a16:creationId xmlns:a16="http://schemas.microsoft.com/office/drawing/2014/main" id="{F8EF7741-B8E7-0B4C-A5A4-FDEF5DDB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94" y="41076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223.1.7.1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Text Box 92">
            <a:extLst>
              <a:ext uri="{FF2B5EF4-FFF2-40B4-BE49-F238E27FC236}">
                <a16:creationId xmlns:a16="http://schemas.microsoft.com/office/drawing/2014/main" id="{F359ED7A-71A8-044C-9CEA-745EBF3D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6044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93">
            <a:extLst>
              <a:ext uri="{FF2B5EF4-FFF2-40B4-BE49-F238E27FC236}">
                <a16:creationId xmlns:a16="http://schemas.microsoft.com/office/drawing/2014/main" id="{DF8BBCE7-EB2F-F445-91D0-25BC1FE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269" y="4364847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223.1.8.1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94">
            <a:extLst>
              <a:ext uri="{FF2B5EF4-FFF2-40B4-BE49-F238E27FC236}">
                <a16:creationId xmlns:a16="http://schemas.microsoft.com/office/drawing/2014/main" id="{BB95AD39-A2CC-3846-8811-C2F30E96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944" y="406957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95">
            <a:extLst>
              <a:ext uri="{FF2B5EF4-FFF2-40B4-BE49-F238E27FC236}">
                <a16:creationId xmlns:a16="http://schemas.microsoft.com/office/drawing/2014/main" id="{B3DB2C6D-56D0-A34E-9FEE-77AC692B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19" y="2831322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223.1.9.2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2A0FD3-CBB5-2343-99A4-E0BB72F75639}"/>
              </a:ext>
            </a:extLst>
          </p:cNvPr>
          <p:cNvCxnSpPr>
            <a:cxnSpLocks/>
          </p:cNvCxnSpPr>
          <p:nvPr/>
        </p:nvCxnSpPr>
        <p:spPr>
          <a:xfrm>
            <a:off x="7907727" y="1333593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3DAEE092-30DA-494C-AE90-7728B58690D0}"/>
              </a:ext>
            </a:extLst>
          </p:cNvPr>
          <p:cNvCxnSpPr>
            <a:cxnSpLocks/>
          </p:cNvCxnSpPr>
          <p:nvPr/>
        </p:nvCxnSpPr>
        <p:spPr>
          <a:xfrm>
            <a:off x="7077714" y="1391530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086C16F-8606-3B4A-BB18-E0F253FB3149}"/>
              </a:ext>
            </a:extLst>
          </p:cNvPr>
          <p:cNvCxnSpPr>
            <a:cxnSpLocks/>
          </p:cNvCxnSpPr>
          <p:nvPr/>
        </p:nvCxnSpPr>
        <p:spPr>
          <a:xfrm>
            <a:off x="8747817" y="13499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106E0D-D297-8345-A153-BA8DF38B54B6}"/>
              </a:ext>
            </a:extLst>
          </p:cNvPr>
          <p:cNvCxnSpPr>
            <a:cxnSpLocks/>
          </p:cNvCxnSpPr>
          <p:nvPr/>
        </p:nvCxnSpPr>
        <p:spPr>
          <a:xfrm>
            <a:off x="9721099" y="5845766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BA2B390-640A-BF4F-B0C4-F7EEFDFF4607}"/>
              </a:ext>
            </a:extLst>
          </p:cNvPr>
          <p:cNvCxnSpPr>
            <a:cxnSpLocks/>
          </p:cNvCxnSpPr>
          <p:nvPr/>
        </p:nvCxnSpPr>
        <p:spPr>
          <a:xfrm>
            <a:off x="8855191" y="58319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52E8D2E3-F3B0-7C43-AED8-9F54D363C86C}"/>
              </a:ext>
            </a:extLst>
          </p:cNvPr>
          <p:cNvCxnSpPr>
            <a:cxnSpLocks/>
          </p:cNvCxnSpPr>
          <p:nvPr/>
        </p:nvCxnSpPr>
        <p:spPr>
          <a:xfrm>
            <a:off x="6527626" y="57176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291D6F8F-07FB-A848-ACDB-E5F5A82CB4D5}"/>
              </a:ext>
            </a:extLst>
          </p:cNvPr>
          <p:cNvCxnSpPr>
            <a:cxnSpLocks/>
          </p:cNvCxnSpPr>
          <p:nvPr/>
        </p:nvCxnSpPr>
        <p:spPr>
          <a:xfrm>
            <a:off x="5734453" y="5755711"/>
            <a:ext cx="0" cy="2229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64022FF-D8F0-934B-89EC-002E67A42DFB}"/>
              </a:ext>
            </a:extLst>
          </p:cNvPr>
          <p:cNvGrpSpPr/>
          <p:nvPr/>
        </p:nvGrpSpPr>
        <p:grpSpPr>
          <a:xfrm>
            <a:off x="5269942" y="831439"/>
            <a:ext cx="4571749" cy="5747039"/>
            <a:chOff x="3921589" y="800442"/>
            <a:chExt cx="4571749" cy="5747039"/>
          </a:xfrm>
        </p:grpSpPr>
        <p:grpSp>
          <p:nvGrpSpPr>
            <p:cNvPr id="193" name="Group 127">
              <a:extLst>
                <a:ext uri="{FF2B5EF4-FFF2-40B4-BE49-F238E27FC236}">
                  <a16:creationId xmlns:a16="http://schemas.microsoft.com/office/drawing/2014/main" id="{3F21DB98-90D0-2949-9B59-D897E6BF5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2267" y="813299"/>
              <a:ext cx="641350" cy="558800"/>
              <a:chOff x="-44" y="1473"/>
              <a:chExt cx="981" cy="1105"/>
            </a:xfrm>
          </p:grpSpPr>
          <p:pic>
            <p:nvPicPr>
              <p:cNvPr id="194" name="Picture 128" descr="desktop_computer_stylized_medium">
                <a:extLst>
                  <a:ext uri="{FF2B5EF4-FFF2-40B4-BE49-F238E27FC236}">
                    <a16:creationId xmlns:a16="http://schemas.microsoft.com/office/drawing/2014/main" id="{5FC686D7-8C0E-E148-B8A9-29C753654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Freeform 129">
                <a:extLst>
                  <a:ext uri="{FF2B5EF4-FFF2-40B4-BE49-F238E27FC236}">
                    <a16:creationId xmlns:a16="http://schemas.microsoft.com/office/drawing/2014/main" id="{8C375592-43C5-A94A-A657-F109708E2B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6" name="Group 130">
              <a:extLst>
                <a:ext uri="{FF2B5EF4-FFF2-40B4-BE49-F238E27FC236}">
                  <a16:creationId xmlns:a16="http://schemas.microsoft.com/office/drawing/2014/main" id="{8531BDB7-6357-AB47-9D9A-95D2848E8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3214" y="845876"/>
              <a:ext cx="641350" cy="558800"/>
              <a:chOff x="-44" y="1473"/>
              <a:chExt cx="981" cy="1105"/>
            </a:xfrm>
          </p:grpSpPr>
          <p:pic>
            <p:nvPicPr>
              <p:cNvPr id="197" name="Picture 131" descr="desktop_computer_stylized_medium">
                <a:extLst>
                  <a:ext uri="{FF2B5EF4-FFF2-40B4-BE49-F238E27FC236}">
                    <a16:creationId xmlns:a16="http://schemas.microsoft.com/office/drawing/2014/main" id="{9B95FBC6-FBA8-4B49-811F-87393B875A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8" name="Freeform 132">
                <a:extLst>
                  <a:ext uri="{FF2B5EF4-FFF2-40B4-BE49-F238E27FC236}">
                    <a16:creationId xmlns:a16="http://schemas.microsoft.com/office/drawing/2014/main" id="{76B731D4-AA0B-D349-9CC0-BDB7D625F4C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oup 133">
              <a:extLst>
                <a:ext uri="{FF2B5EF4-FFF2-40B4-BE49-F238E27FC236}">
                  <a16:creationId xmlns:a16="http://schemas.microsoft.com/office/drawing/2014/main" id="{F1B2FB1F-1C2C-044F-AA04-C080F7D6B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5064" y="800442"/>
              <a:ext cx="641350" cy="558800"/>
              <a:chOff x="-44" y="1473"/>
              <a:chExt cx="981" cy="1105"/>
            </a:xfrm>
          </p:grpSpPr>
          <p:pic>
            <p:nvPicPr>
              <p:cNvPr id="200" name="Picture 134" descr="desktop_computer_stylized_medium">
                <a:extLst>
                  <a:ext uri="{FF2B5EF4-FFF2-40B4-BE49-F238E27FC236}">
                    <a16:creationId xmlns:a16="http://schemas.microsoft.com/office/drawing/2014/main" id="{02F3D829-91D0-0E4F-B7E3-C0BC51D9C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Freeform 135">
                <a:extLst>
                  <a:ext uri="{FF2B5EF4-FFF2-40B4-BE49-F238E27FC236}">
                    <a16:creationId xmlns:a16="http://schemas.microsoft.com/office/drawing/2014/main" id="{6B0B3BAE-D159-F84A-8165-7BFC85DC5F7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86EF1E37-3B49-0D40-87DC-F9FA89AFA2EF}"/>
                </a:ext>
              </a:extLst>
            </p:cNvPr>
            <p:cNvGrpSpPr/>
            <p:nvPr/>
          </p:nvGrpSpPr>
          <p:grpSpPr>
            <a:xfrm>
              <a:off x="5951096" y="2488367"/>
              <a:ext cx="764498" cy="449705"/>
              <a:chOff x="7493876" y="2774731"/>
              <a:chExt cx="1481958" cy="894622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0376F28-4749-CC48-A0CB-8B2AD034925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256D0A85-CDF4-AC42-AF4B-37B50E409C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683CD1C1-F412-7448-A299-0E99E8221D1A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8" name="Freeform 217">
                  <a:extLst>
                    <a:ext uri="{FF2B5EF4-FFF2-40B4-BE49-F238E27FC236}">
                      <a16:creationId xmlns:a16="http://schemas.microsoft.com/office/drawing/2014/main" id="{80DC24D7-3D47-1D41-B777-C81C9EB9FCE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218">
                  <a:extLst>
                    <a:ext uri="{FF2B5EF4-FFF2-40B4-BE49-F238E27FC236}">
                      <a16:creationId xmlns:a16="http://schemas.microsoft.com/office/drawing/2014/main" id="{B43B84E6-BB86-984B-B3B6-D9EB953A85B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219">
                  <a:extLst>
                    <a:ext uri="{FF2B5EF4-FFF2-40B4-BE49-F238E27FC236}">
                      <a16:creationId xmlns:a16="http://schemas.microsoft.com/office/drawing/2014/main" id="{9C11C97D-F662-DC4F-BD97-5429CFC9C8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:a16="http://schemas.microsoft.com/office/drawing/2014/main" id="{0311A4A8-E188-654A-8B89-EAB3405BA60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1584F37-BE6C-EA4B-971E-1912AA12BB25}"/>
                </a:ext>
              </a:extLst>
            </p:cNvPr>
            <p:cNvGrpSpPr/>
            <p:nvPr/>
          </p:nvGrpSpPr>
          <p:grpSpPr>
            <a:xfrm>
              <a:off x="7452610" y="4364636"/>
              <a:ext cx="764498" cy="449705"/>
              <a:chOff x="7493876" y="2774731"/>
              <a:chExt cx="1481958" cy="894622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31012971-DEA3-6845-AC13-A255CEA02407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2543A2D-22B6-0649-AEEC-F06F4021DD3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7BEFF53D-0E6A-8646-ACAC-71283F133B8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04DABA4E-DEC2-D946-A0D0-F5C45FA6DC9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7344229-14F7-4C43-8414-5F5AF377468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7FA5A08-7A6B-CF46-930C-602D8BDBC5C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E499445B-0DB0-3142-B183-CA66C970877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F91C53FA-ABA6-6D43-BB65-60DBBCFEC5C7}"/>
                </a:ext>
              </a:extLst>
            </p:cNvPr>
            <p:cNvGrpSpPr/>
            <p:nvPr/>
          </p:nvGrpSpPr>
          <p:grpSpPr>
            <a:xfrm>
              <a:off x="4517036" y="4382125"/>
              <a:ext cx="764498" cy="449705"/>
              <a:chOff x="7493876" y="2774731"/>
              <a:chExt cx="1481958" cy="894622"/>
            </a:xfrm>
          </p:grpSpPr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3294910F-4CB9-CF45-8646-26DE97A22ED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1316DC44-6A92-9B4B-9028-475050085E4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E4E7CEA9-1D4F-E545-90CA-F59A8B96693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34" name="Freeform 233">
                  <a:extLst>
                    <a:ext uri="{FF2B5EF4-FFF2-40B4-BE49-F238E27FC236}">
                      <a16:creationId xmlns:a16="http://schemas.microsoft.com/office/drawing/2014/main" id="{2B22DAA2-94E0-8D40-9ACC-D24ABE49BB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:a16="http://schemas.microsoft.com/office/drawing/2014/main" id="{5BC674BD-4F28-8848-B1EE-7DEA5110F994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:a16="http://schemas.microsoft.com/office/drawing/2014/main" id="{D4EE57CB-32BD-2B45-8492-05F066B59A9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:a16="http://schemas.microsoft.com/office/drawing/2014/main" id="{A0F9C46B-BB97-4648-AFE1-934417BB3F9C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136">
              <a:extLst>
                <a:ext uri="{FF2B5EF4-FFF2-40B4-BE49-F238E27FC236}">
                  <a16:creationId xmlns:a16="http://schemas.microsoft.com/office/drawing/2014/main" id="{A46FE443-1481-3F46-AEC2-DE1A89401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1988" y="5988681"/>
              <a:ext cx="641350" cy="558800"/>
              <a:chOff x="-44" y="1473"/>
              <a:chExt cx="981" cy="1105"/>
            </a:xfrm>
          </p:grpSpPr>
          <p:pic>
            <p:nvPicPr>
              <p:cNvPr id="203" name="Picture 137" descr="desktop_computer_stylized_medium">
                <a:extLst>
                  <a:ext uri="{FF2B5EF4-FFF2-40B4-BE49-F238E27FC236}">
                    <a16:creationId xmlns:a16="http://schemas.microsoft.com/office/drawing/2014/main" id="{552CE2C0-13B7-9545-9F73-E88A13A25D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" name="Freeform 138">
                <a:extLst>
                  <a:ext uri="{FF2B5EF4-FFF2-40B4-BE49-F238E27FC236}">
                    <a16:creationId xmlns:a16="http://schemas.microsoft.com/office/drawing/2014/main" id="{EBDCE7D2-BE4A-B14C-92D1-68B5D3FE39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oup 139">
              <a:extLst>
                <a:ext uri="{FF2B5EF4-FFF2-40B4-BE49-F238E27FC236}">
                  <a16:creationId xmlns:a16="http://schemas.microsoft.com/office/drawing/2014/main" id="{AAAA10F5-D477-E34B-B7B6-A84654286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6190" y="5955947"/>
              <a:ext cx="641350" cy="558800"/>
              <a:chOff x="-44" y="1473"/>
              <a:chExt cx="981" cy="1105"/>
            </a:xfrm>
          </p:grpSpPr>
          <p:pic>
            <p:nvPicPr>
              <p:cNvPr id="206" name="Picture 140" descr="desktop_computer_stylized_medium">
                <a:extLst>
                  <a:ext uri="{FF2B5EF4-FFF2-40B4-BE49-F238E27FC236}">
                    <a16:creationId xmlns:a16="http://schemas.microsoft.com/office/drawing/2014/main" id="{ADD02C07-8622-9147-8C7E-716D0CC059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Freeform 141">
                <a:extLst>
                  <a:ext uri="{FF2B5EF4-FFF2-40B4-BE49-F238E27FC236}">
                    <a16:creationId xmlns:a16="http://schemas.microsoft.com/office/drawing/2014/main" id="{0A2F9078-621E-234E-A8BD-CBD1C8FFD9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142">
              <a:extLst>
                <a:ext uri="{FF2B5EF4-FFF2-40B4-BE49-F238E27FC236}">
                  <a16:creationId xmlns:a16="http://schemas.microsoft.com/office/drawing/2014/main" id="{0790C796-AECD-6C43-9AC1-A6A3207752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589" y="5865644"/>
              <a:ext cx="641350" cy="558800"/>
              <a:chOff x="-44" y="1473"/>
              <a:chExt cx="981" cy="1105"/>
            </a:xfrm>
          </p:grpSpPr>
          <p:pic>
            <p:nvPicPr>
              <p:cNvPr id="209" name="Picture 143" descr="desktop_computer_stylized_medium">
                <a:extLst>
                  <a:ext uri="{FF2B5EF4-FFF2-40B4-BE49-F238E27FC236}">
                    <a16:creationId xmlns:a16="http://schemas.microsoft.com/office/drawing/2014/main" id="{EC7F2E78-D630-0742-B3E6-A2B2A451C7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Freeform 144">
                <a:extLst>
                  <a:ext uri="{FF2B5EF4-FFF2-40B4-BE49-F238E27FC236}">
                    <a16:creationId xmlns:a16="http://schemas.microsoft.com/office/drawing/2014/main" id="{137BFC0D-B6D7-614D-8B13-BEC91ACB8C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45">
              <a:extLst>
                <a:ext uri="{FF2B5EF4-FFF2-40B4-BE49-F238E27FC236}">
                  <a16:creationId xmlns:a16="http://schemas.microsoft.com/office/drawing/2014/main" id="{B7E1F2F7-7CD4-4E49-A5F4-F3F7ABB05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3534" y="5813400"/>
              <a:ext cx="641350" cy="558800"/>
              <a:chOff x="-44" y="1473"/>
              <a:chExt cx="981" cy="1105"/>
            </a:xfrm>
          </p:grpSpPr>
          <p:pic>
            <p:nvPicPr>
              <p:cNvPr id="212" name="Picture 146" descr="desktop_computer_stylized_medium">
                <a:extLst>
                  <a:ext uri="{FF2B5EF4-FFF2-40B4-BE49-F238E27FC236}">
                    <a16:creationId xmlns:a16="http://schemas.microsoft.com/office/drawing/2014/main" id="{33328068-9D28-A94E-854E-AA55BDA92A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Freeform 147">
                <a:extLst>
                  <a:ext uri="{FF2B5EF4-FFF2-40B4-BE49-F238E27FC236}">
                    <a16:creationId xmlns:a16="http://schemas.microsoft.com/office/drawing/2014/main" id="{E60C7BD3-8A82-504B-B81D-2FDDD4220B2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4" name="Text Box 41">
            <a:extLst>
              <a:ext uri="{FF2B5EF4-FFF2-40B4-BE49-F238E27FC236}">
                <a16:creationId xmlns:a16="http://schemas.microsoft.com/office/drawing/2014/main" id="{5DBB1AC4-8014-5E49-A935-8490AAA2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324" y="5542214"/>
            <a:ext cx="96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223.1.2.1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D420B-2797-1F49-A046-DBAA7356C19E}"/>
              </a:ext>
            </a:extLst>
          </p:cNvPr>
          <p:cNvGrpSpPr/>
          <p:nvPr/>
        </p:nvGrpSpPr>
        <p:grpSpPr>
          <a:xfrm>
            <a:off x="2970204" y="933306"/>
            <a:ext cx="9056493" cy="4702911"/>
            <a:chOff x="2970204" y="933306"/>
            <a:chExt cx="9056493" cy="470291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80E4E41-341B-D44C-A65D-69A7E0B7DF8F}"/>
                </a:ext>
              </a:extLst>
            </p:cNvPr>
            <p:cNvGrpSpPr/>
            <p:nvPr/>
          </p:nvGrpSpPr>
          <p:grpSpPr>
            <a:xfrm>
              <a:off x="8152109" y="933306"/>
              <a:ext cx="3244327" cy="864497"/>
              <a:chOff x="6090834" y="607842"/>
              <a:chExt cx="3244327" cy="864497"/>
            </a:xfrm>
          </p:grpSpPr>
          <p:sp>
            <p:nvSpPr>
              <p:cNvPr id="91" name="Text Box 191">
                <a:extLst>
                  <a:ext uri="{FF2B5EF4-FFF2-40B4-BE49-F238E27FC236}">
                    <a16:creationId xmlns:a16="http://schemas.microsoft.com/office/drawing/2014/main" id="{D376C8BF-4E91-414E-99B4-9EDBBFFB0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5489" y="60784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223.1.1/24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7F1EA1B-3CBF-2647-8FEC-4A2697C6D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4" y="866887"/>
                <a:ext cx="1222333" cy="60545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318547F-F742-104D-9A1E-83C75E127CFF}"/>
                </a:ext>
              </a:extLst>
            </p:cNvPr>
            <p:cNvGrpSpPr/>
            <p:nvPr/>
          </p:nvGrpSpPr>
          <p:grpSpPr>
            <a:xfrm>
              <a:off x="8567981" y="2945502"/>
              <a:ext cx="2717381" cy="632023"/>
              <a:chOff x="6090835" y="840316"/>
              <a:chExt cx="2717381" cy="632023"/>
            </a:xfrm>
          </p:grpSpPr>
          <p:sp>
            <p:nvSpPr>
              <p:cNvPr id="96" name="Text Box 191">
                <a:extLst>
                  <a:ext uri="{FF2B5EF4-FFF2-40B4-BE49-F238E27FC236}">
                    <a16:creationId xmlns:a16="http://schemas.microsoft.com/office/drawing/2014/main" id="{BE0B33C0-E823-DF4A-9CD8-63EAD005BC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8544" y="840316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223.1.7/24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2A0B626-F390-4D4A-AF51-431DE1456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8F4AFDD-E3C5-ED41-B6AB-FAA4C0538DA6}"/>
                </a:ext>
              </a:extLst>
            </p:cNvPr>
            <p:cNvGrpSpPr/>
            <p:nvPr/>
          </p:nvGrpSpPr>
          <p:grpSpPr>
            <a:xfrm>
              <a:off x="9262822" y="5019691"/>
              <a:ext cx="2763875" cy="616526"/>
              <a:chOff x="6090835" y="855813"/>
              <a:chExt cx="2763875" cy="616526"/>
            </a:xfrm>
          </p:grpSpPr>
          <p:sp>
            <p:nvSpPr>
              <p:cNvPr id="106" name="Text Box 191">
                <a:extLst>
                  <a:ext uri="{FF2B5EF4-FFF2-40B4-BE49-F238E27FC236}">
                    <a16:creationId xmlns:a16="http://schemas.microsoft.com/office/drawing/2014/main" id="{01FD5240-2EA2-0547-9E5A-DDECB3B6EB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5038" y="855813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223.1.3/24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21AC0BF-50DA-6045-8CEE-DC950BF4C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835" y="1102963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C88727E-DE4C-2149-A9CB-D0081F154D0D}"/>
                </a:ext>
              </a:extLst>
            </p:cNvPr>
            <p:cNvGrpSpPr/>
            <p:nvPr/>
          </p:nvGrpSpPr>
          <p:grpSpPr>
            <a:xfrm>
              <a:off x="2970204" y="4924121"/>
              <a:ext cx="2681511" cy="616523"/>
              <a:chOff x="2350272" y="4955118"/>
              <a:chExt cx="2681511" cy="616523"/>
            </a:xfrm>
          </p:grpSpPr>
          <p:sp>
            <p:nvSpPr>
              <p:cNvPr id="109" name="Text Box 191">
                <a:extLst>
                  <a:ext uri="{FF2B5EF4-FFF2-40B4-BE49-F238E27FC236}">
                    <a16:creationId xmlns:a16="http://schemas.microsoft.com/office/drawing/2014/main" id="{A4D454C9-2377-2144-9568-DFFF47AB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0272" y="4955118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223.1.2/24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83AE024-1D73-064A-BCF8-30317353E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778" y="5202265"/>
                <a:ext cx="700005" cy="369376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8E4C11D-BAC1-9542-9E0F-838420ECC0F9}"/>
                </a:ext>
              </a:extLst>
            </p:cNvPr>
            <p:cNvGrpSpPr/>
            <p:nvPr/>
          </p:nvGrpSpPr>
          <p:grpSpPr>
            <a:xfrm>
              <a:off x="4362467" y="3185728"/>
              <a:ext cx="2495532" cy="492537"/>
              <a:chOff x="2536251" y="5079104"/>
              <a:chExt cx="2495532" cy="492537"/>
            </a:xfrm>
          </p:grpSpPr>
          <p:sp>
            <p:nvSpPr>
              <p:cNvPr id="112" name="Text Box 191">
                <a:extLst>
                  <a:ext uri="{FF2B5EF4-FFF2-40B4-BE49-F238E27FC236}">
                    <a16:creationId xmlns:a16="http://schemas.microsoft.com/office/drawing/2014/main" id="{C1545E2A-91DA-6941-824C-18B5505C17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6251" y="5079104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223.1.9/24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DF0C53D-5034-4441-862A-8627EC8860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59085" y="5349499"/>
                <a:ext cx="472698" cy="222142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B2CAF3-1397-8349-831B-5AFEFB9A7D54}"/>
                </a:ext>
              </a:extLst>
            </p:cNvPr>
            <p:cNvGrpSpPr/>
            <p:nvPr/>
          </p:nvGrpSpPr>
          <p:grpSpPr>
            <a:xfrm>
              <a:off x="6605504" y="4602997"/>
              <a:ext cx="2079672" cy="648084"/>
              <a:chOff x="1320582" y="5594888"/>
              <a:chExt cx="2079672" cy="648084"/>
            </a:xfrm>
          </p:grpSpPr>
          <p:sp>
            <p:nvSpPr>
              <p:cNvPr id="115" name="Text Box 191">
                <a:extLst>
                  <a:ext uri="{FF2B5EF4-FFF2-40B4-BE49-F238E27FC236}">
                    <a16:creationId xmlns:a16="http://schemas.microsoft.com/office/drawing/2014/main" id="{2DC2D22A-1CD2-634F-8976-C28F4B96C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0582" y="5842862"/>
                <a:ext cx="207967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subnet 223.1.8/24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911C1C-F5CA-8741-A35F-BE8EE6DB2AE9}"/>
                  </a:ext>
                </a:extLst>
              </p:cNvPr>
              <p:cNvCxnSpPr/>
              <p:nvPr/>
            </p:nvCxnSpPr>
            <p:spPr>
              <a:xfrm flipV="1">
                <a:off x="2355742" y="5594888"/>
                <a:ext cx="0" cy="340963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11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144"/>
            <a:ext cx="10515600" cy="89462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addresses: how to get one?</a:t>
            </a:r>
            <a:endParaRPr lang="en-US" dirty="0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6B160A08-0872-E943-930F-3549C899DA74}"/>
              </a:ext>
            </a:extLst>
          </p:cNvPr>
          <p:cNvSpPr txBox="1">
            <a:spLocks noChangeArrowheads="1"/>
          </p:cNvSpPr>
          <p:nvPr/>
        </p:nvSpPr>
        <p:spPr>
          <a:xfrm>
            <a:off x="910964" y="1504585"/>
            <a:ext cx="11096157" cy="267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That’s actually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two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questions: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within its network (host part of address)?</a:t>
            </a:r>
          </a:p>
          <a:p>
            <a:pPr marL="644525" marR="0" lvl="0" indent="-3460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Q: How does a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 for itself (network part of address)</a:t>
            </a:r>
          </a:p>
          <a:p>
            <a:pPr marL="3492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A2288-FC78-F84B-AA24-40801EC93568}"/>
              </a:ext>
            </a:extLst>
          </p:cNvPr>
          <p:cNvSpPr/>
          <p:nvPr/>
        </p:nvSpPr>
        <p:spPr>
          <a:xfrm>
            <a:off x="1104900" y="4234164"/>
            <a:ext cx="10533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 does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host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get IP address?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hard-coded by sysadmin in config file (e.g.,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/etc/rc.config in UNIX)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DHCP: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ynamic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ost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onfiguration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rotocol: dynamically get address from as server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“plug-and-play”</a:t>
            </a:r>
          </a:p>
        </p:txBody>
      </p:sp>
    </p:spTree>
    <p:extLst>
      <p:ext uri="{BB962C8B-B14F-4D97-AF65-F5344CB8AC3E}">
        <p14:creationId xmlns:p14="http://schemas.microsoft.com/office/powerpoint/2010/main" val="4175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36E45-D353-3946-A538-2B642758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281163"/>
            <a:ext cx="10515600" cy="1067951"/>
          </a:xfrm>
        </p:spPr>
        <p:txBody>
          <a:bodyPr>
            <a:normAutofit/>
          </a:bodyPr>
          <a:lstStyle/>
          <a:p>
            <a:r>
              <a:rPr lang="en-US" altLang="en-US" sz="4800" dirty="0">
                <a:ea typeface="ＭＳ Ｐゴシック" panose="020B0600070205080204" pitchFamily="34" charset="-128"/>
              </a:rPr>
              <a:t>Hierarchical addressing: route aggregation</a:t>
            </a:r>
            <a:endParaRPr lang="en-US" sz="4800" dirty="0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ECD79FEE-92ED-364B-BADE-7317008B7D35}"/>
              </a:ext>
            </a:extLst>
          </p:cNvPr>
          <p:cNvSpPr>
            <a:spLocks/>
          </p:cNvSpPr>
          <p:nvPr/>
        </p:nvSpPr>
        <p:spPr bwMode="auto">
          <a:xfrm>
            <a:off x="6254542" y="421109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Line 4">
            <a:extLst>
              <a:ext uri="{FF2B5EF4-FFF2-40B4-BE49-F238E27FC236}">
                <a16:creationId xmlns:a16="http://schemas.microsoft.com/office/drawing/2014/main" id="{5660B4B5-3D1B-9942-A9F7-D7028E81C2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1392" y="4487316"/>
            <a:ext cx="89535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87966B04-F6C0-A846-94E6-84FA0E62C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9967" y="3858666"/>
            <a:ext cx="7524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Line 6">
            <a:extLst>
              <a:ext uri="{FF2B5EF4-FFF2-40B4-BE49-F238E27FC236}">
                <a16:creationId xmlns:a16="http://schemas.microsoft.com/office/drawing/2014/main" id="{8855D4C4-647C-B14D-9922-08C03455D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6642" y="3077616"/>
            <a:ext cx="847725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71312ED7-148A-0445-9371-61B4C77BD501}"/>
              </a:ext>
            </a:extLst>
          </p:cNvPr>
          <p:cNvSpPr>
            <a:spLocks/>
          </p:cNvSpPr>
          <p:nvPr/>
        </p:nvSpPr>
        <p:spPr bwMode="auto">
          <a:xfrm>
            <a:off x="4652755" y="365705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13F7F820-B18A-E847-AD7E-846731E2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17" y="3384004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200.23.16.0/20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23482FB4-0876-3946-8B6B-B6AAECACCC51}"/>
              </a:ext>
            </a:extLst>
          </p:cNvPr>
          <p:cNvGrpSpPr>
            <a:grpSpLocks/>
          </p:cNvGrpSpPr>
          <p:nvPr/>
        </p:nvGrpSpPr>
        <p:grpSpPr bwMode="auto">
          <a:xfrm>
            <a:off x="1838117" y="2850604"/>
            <a:ext cx="2338388" cy="404812"/>
            <a:chOff x="1004" y="1639"/>
            <a:chExt cx="1473" cy="255"/>
          </a:xfrm>
        </p:grpSpPr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EFB98728-6781-274A-B657-95A102B21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9C3E9A-D072-0A44-BFA8-7F41473A9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200.23.16.0/23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6" name="Group 12">
            <a:extLst>
              <a:ext uri="{FF2B5EF4-FFF2-40B4-BE49-F238E27FC236}">
                <a16:creationId xmlns:a16="http://schemas.microsoft.com/office/drawing/2014/main" id="{B383951C-712F-5C42-96DB-910B055F2215}"/>
              </a:ext>
            </a:extLst>
          </p:cNvPr>
          <p:cNvGrpSpPr>
            <a:grpSpLocks/>
          </p:cNvGrpSpPr>
          <p:nvPr/>
        </p:nvGrpSpPr>
        <p:grpSpPr bwMode="auto">
          <a:xfrm>
            <a:off x="1866692" y="3441154"/>
            <a:ext cx="2338388" cy="404812"/>
            <a:chOff x="1004" y="1639"/>
            <a:chExt cx="1473" cy="255"/>
          </a:xfrm>
        </p:grpSpPr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02E091A-FFE8-DE46-97F4-970D27624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4F745438-67CC-D24F-9CC6-123745B86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200.23.18.0/23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5057D694-4770-1E47-9F1B-BD44CF4E06D9}"/>
              </a:ext>
            </a:extLst>
          </p:cNvPr>
          <p:cNvGrpSpPr>
            <a:grpSpLocks/>
          </p:cNvGrpSpPr>
          <p:nvPr/>
        </p:nvGrpSpPr>
        <p:grpSpPr bwMode="auto">
          <a:xfrm>
            <a:off x="1780967" y="4860379"/>
            <a:ext cx="2338388" cy="404812"/>
            <a:chOff x="1004" y="1639"/>
            <a:chExt cx="1473" cy="255"/>
          </a:xfrm>
        </p:grpSpPr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1AC34B6C-BC17-784D-A5E7-5AC4103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17">
              <a:extLst>
                <a:ext uri="{FF2B5EF4-FFF2-40B4-BE49-F238E27FC236}">
                  <a16:creationId xmlns:a16="http://schemas.microsoft.com/office/drawing/2014/main" id="{A065852F-7DDA-B44F-8E9C-52064BDFA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200.23.30.0/23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B97CFD2D-9478-1F42-BD6D-A57188386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092" y="4088854"/>
            <a:ext cx="1506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Fly-By-Night-ISP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5B640850-7414-DA40-A0C3-62F09225F74C}"/>
              </a:ext>
            </a:extLst>
          </p:cNvPr>
          <p:cNvSpPr>
            <a:spLocks/>
          </p:cNvSpPr>
          <p:nvPr/>
        </p:nvSpPr>
        <p:spPr bwMode="auto">
          <a:xfrm>
            <a:off x="8248442" y="3185566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10"/>
              <a:gd name="T37" fmla="*/ 0 h 1710"/>
              <a:gd name="T38" fmla="*/ 910 w 910"/>
              <a:gd name="T39" fmla="*/ 1710 h 171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18E6B3A0-A9B2-6541-9755-03069812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117" y="25934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0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7ED2E79C-4EA2-DF46-850E-87C1B539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4603204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7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5C4A224A-3B90-CE4F-80C5-151CE7A1F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567" y="4412704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7C75AA74-8B0F-8B4D-88CF-7C285E4A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2" y="324112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1</a:t>
            </a: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DA50A5B2-8288-9D48-89B3-3CF0A9EE6426}"/>
              </a:ext>
            </a:extLst>
          </p:cNvPr>
          <p:cNvSpPr>
            <a:spLocks/>
          </p:cNvSpPr>
          <p:nvPr/>
        </p:nvSpPr>
        <p:spPr bwMode="auto">
          <a:xfrm>
            <a:off x="4595605" y="4971504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0E511D85-1643-734E-A204-E574E162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42" y="5346154"/>
            <a:ext cx="1023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ISPs-R-Us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46DEEC4A-E4F9-0942-9D95-69D2C1DC1DCD}"/>
              </a:ext>
            </a:extLst>
          </p:cNvPr>
          <p:cNvSpPr>
            <a:spLocks/>
          </p:cNvSpPr>
          <p:nvPr/>
        </p:nvSpPr>
        <p:spPr bwMode="auto">
          <a:xfrm flipV="1">
            <a:off x="6321217" y="499214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Line 27">
            <a:extLst>
              <a:ext uri="{FF2B5EF4-FFF2-40B4-BE49-F238E27FC236}">
                <a16:creationId xmlns:a16="http://schemas.microsoft.com/office/drawing/2014/main" id="{BC947CB2-0DEF-E44D-BAA9-427581987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417" y="5535066"/>
            <a:ext cx="4857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28">
            <a:extLst>
              <a:ext uri="{FF2B5EF4-FFF2-40B4-BE49-F238E27FC236}">
                <a16:creationId xmlns:a16="http://schemas.microsoft.com/office/drawing/2014/main" id="{3EA86D83-B0E4-D34A-A87C-4B28A721D0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17" y="5601741"/>
            <a:ext cx="638175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Line 29">
            <a:extLst>
              <a:ext uri="{FF2B5EF4-FFF2-40B4-BE49-F238E27FC236}">
                <a16:creationId xmlns:a16="http://schemas.microsoft.com/office/drawing/2014/main" id="{2247A199-0E7A-4C47-AAF1-3B3EA90E9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167" y="5849391"/>
            <a:ext cx="247650" cy="409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30">
            <a:extLst>
              <a:ext uri="{FF2B5EF4-FFF2-40B4-BE49-F238E27FC236}">
                <a16:creationId xmlns:a16="http://schemas.microsoft.com/office/drawing/2014/main" id="{FDF4E109-9818-F749-8396-00CAAD03F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142" y="5241379"/>
            <a:ext cx="1671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“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 me anything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with addresses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beginning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199.31.0.0/16</a:t>
            </a:r>
            <a:r>
              <a:rPr kumimoji="0" lang="ja-JP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”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5" name="Group 31">
            <a:extLst>
              <a:ext uri="{FF2B5EF4-FFF2-40B4-BE49-F238E27FC236}">
                <a16:creationId xmlns:a16="http://schemas.microsoft.com/office/drawing/2014/main" id="{4C6923DB-B2DC-034F-AE1A-78C3B8049E53}"/>
              </a:ext>
            </a:extLst>
          </p:cNvPr>
          <p:cNvGrpSpPr>
            <a:grpSpLocks/>
          </p:cNvGrpSpPr>
          <p:nvPr/>
        </p:nvGrpSpPr>
        <p:grpSpPr bwMode="auto">
          <a:xfrm>
            <a:off x="1885742" y="4031704"/>
            <a:ext cx="2338388" cy="404812"/>
            <a:chOff x="1004" y="1639"/>
            <a:chExt cx="1473" cy="255"/>
          </a:xfrm>
        </p:grpSpPr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3599EB35-4339-C745-80AD-3353B68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33">
              <a:extLst>
                <a:ext uri="{FF2B5EF4-FFF2-40B4-BE49-F238E27FC236}">
                  <a16:creationId xmlns:a16="http://schemas.microsoft.com/office/drawing/2014/main" id="{F6270561-036D-D141-A5B9-ABC52F684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200.23.20.0/23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8" name="Text Box 34">
            <a:extLst>
              <a:ext uri="{FF2B5EF4-FFF2-40B4-BE49-F238E27FC236}">
                <a16:creationId xmlns:a16="http://schemas.microsoft.com/office/drawing/2014/main" id="{7BBF307D-51AE-C841-AD14-6D1FE73A0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692" y="3831679"/>
            <a:ext cx="1336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Organization 2</a:t>
            </a:r>
          </a:p>
        </p:txBody>
      </p:sp>
      <p:grpSp>
        <p:nvGrpSpPr>
          <p:cNvPr id="79" name="Group 35">
            <a:extLst>
              <a:ext uri="{FF2B5EF4-FFF2-40B4-BE49-F238E27FC236}">
                <a16:creationId xmlns:a16="http://schemas.microsoft.com/office/drawing/2014/main" id="{8A4F9659-D65C-7D45-9305-FE9BA9437E3A}"/>
              </a:ext>
            </a:extLst>
          </p:cNvPr>
          <p:cNvGrpSpPr>
            <a:grpSpLocks/>
          </p:cNvGrpSpPr>
          <p:nvPr/>
        </p:nvGrpSpPr>
        <p:grpSpPr bwMode="auto">
          <a:xfrm>
            <a:off x="3235117" y="4288879"/>
            <a:ext cx="257175" cy="663575"/>
            <a:chOff x="870" y="2941"/>
            <a:chExt cx="162" cy="418"/>
          </a:xfrm>
        </p:grpSpPr>
        <p:sp>
          <p:nvSpPr>
            <p:cNvPr id="80" name="Text Box 36">
              <a:extLst>
                <a:ext uri="{FF2B5EF4-FFF2-40B4-BE49-F238E27FC236}">
                  <a16:creationId xmlns:a16="http://schemas.microsoft.com/office/drawing/2014/main" id="{856ACC8E-1EAC-4B45-9687-D919315E5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37">
              <a:extLst>
                <a:ext uri="{FF2B5EF4-FFF2-40B4-BE49-F238E27FC236}">
                  <a16:creationId xmlns:a16="http://schemas.microsoft.com/office/drawing/2014/main" id="{E96A0D03-E033-D946-9D51-BCE9933B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38">
              <a:extLst>
                <a:ext uri="{FF2B5EF4-FFF2-40B4-BE49-F238E27FC236}">
                  <a16:creationId xmlns:a16="http://schemas.microsoft.com/office/drawing/2014/main" id="{BD5D13DF-8C67-E648-8A1C-0F7207365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1CA732F1-4ED0-4F45-8CFF-255D799EAD25}"/>
              </a:ext>
            </a:extLst>
          </p:cNvPr>
          <p:cNvGrpSpPr>
            <a:grpSpLocks/>
          </p:cNvGrpSpPr>
          <p:nvPr/>
        </p:nvGrpSpPr>
        <p:grpSpPr bwMode="auto">
          <a:xfrm>
            <a:off x="4263817" y="3993604"/>
            <a:ext cx="257175" cy="663575"/>
            <a:chOff x="870" y="2941"/>
            <a:chExt cx="162" cy="418"/>
          </a:xfrm>
        </p:grpSpPr>
        <p:sp>
          <p:nvSpPr>
            <p:cNvPr id="84" name="Text Box 40">
              <a:extLst>
                <a:ext uri="{FF2B5EF4-FFF2-40B4-BE49-F238E27FC236}">
                  <a16:creationId xmlns:a16="http://schemas.microsoft.com/office/drawing/2014/main" id="{CA317B14-5E59-2749-93F3-DE759F1E8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41">
              <a:extLst>
                <a:ext uri="{FF2B5EF4-FFF2-40B4-BE49-F238E27FC236}">
                  <a16:creationId xmlns:a16="http://schemas.microsoft.com/office/drawing/2014/main" id="{0385CAA6-35F8-B54E-BEBB-87DBE85D7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42">
              <a:extLst>
                <a:ext uri="{FF2B5EF4-FFF2-40B4-BE49-F238E27FC236}">
                  <a16:creationId xmlns:a16="http://schemas.microsoft.com/office/drawing/2014/main" id="{D876D364-B8AB-884C-B605-DAF37D8F3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7" name="Text Box 43">
            <a:extLst>
              <a:ext uri="{FF2B5EF4-FFF2-40B4-BE49-F238E27FC236}">
                <a16:creationId xmlns:a16="http://schemas.microsoft.com/office/drawing/2014/main" id="{CEC375CB-DDD1-C54F-9D87-9C4EC7FC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80" y="1297352"/>
            <a:ext cx="1071796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hierarchical addressing allows efficient advertisement of routing  information:</a:t>
            </a:r>
          </a:p>
        </p:txBody>
      </p:sp>
    </p:spTree>
    <p:extLst>
      <p:ext uri="{BB962C8B-B14F-4D97-AF65-F5344CB8AC3E}">
        <p14:creationId xmlns:p14="http://schemas.microsoft.com/office/powerpoint/2010/main" val="8026384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1843</Words>
  <Application>Microsoft Macintosh PowerPoint</Application>
  <PresentationFormat>Widescreen</PresentationFormat>
  <Paragraphs>761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Gill Sans MT</vt:lpstr>
      <vt:lpstr>Times New Roman</vt:lpstr>
      <vt:lpstr>Wingdings</vt:lpstr>
      <vt:lpstr>1_Office Theme</vt:lpstr>
      <vt:lpstr>2_Office Theme</vt:lpstr>
      <vt:lpstr>PowerPoint Presentation</vt:lpstr>
      <vt:lpstr>Network Layer: Internet</vt:lpstr>
      <vt:lpstr>IP Datagram format</vt:lpstr>
      <vt:lpstr>IP addressing: introduction</vt:lpstr>
      <vt:lpstr>IP addressing: CIDR</vt:lpstr>
      <vt:lpstr>Subnets</vt:lpstr>
      <vt:lpstr>Subnets</vt:lpstr>
      <vt:lpstr>IP addresses: how to get one?</vt:lpstr>
      <vt:lpstr>Hierarchical addressing: route aggregation</vt:lpstr>
      <vt:lpstr>Hierarchical addressing: more specific routes</vt:lpstr>
      <vt:lpstr>Tunneling and encapsulation</vt:lpstr>
      <vt:lpstr>Tunneling and encapsulation</vt:lpstr>
      <vt:lpstr>Tunneling</vt:lpstr>
      <vt:lpstr>Flow table abstraction</vt:lpstr>
      <vt:lpstr>Flow table abstraction</vt:lpstr>
      <vt:lpstr>OpenFlow: flow table entries</vt:lpstr>
      <vt:lpstr>OpenFlow: examples</vt:lpstr>
      <vt:lpstr>OpenFlow example</vt:lpstr>
      <vt:lpstr>The IP hourglass</vt:lpstr>
      <vt:lpstr>The IP hourglass, at middle age</vt:lpstr>
      <vt:lpstr>Architectural Principles of the Internet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59</cp:revision>
  <dcterms:created xsi:type="dcterms:W3CDTF">2020-08-26T01:40:50Z</dcterms:created>
  <dcterms:modified xsi:type="dcterms:W3CDTF">2020-11-05T19:38:11Z</dcterms:modified>
</cp:coreProperties>
</file>