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0" r:id="rId3"/>
  </p:sldMasterIdLst>
  <p:notesMasterIdLst>
    <p:notesMasterId r:id="rId20"/>
  </p:notesMasterIdLst>
  <p:sldIdLst>
    <p:sldId id="1191" r:id="rId4"/>
    <p:sldId id="1113" r:id="rId5"/>
    <p:sldId id="1114" r:id="rId6"/>
    <p:sldId id="1115" r:id="rId7"/>
    <p:sldId id="1116" r:id="rId8"/>
    <p:sldId id="1119" r:id="rId9"/>
    <p:sldId id="1122" r:id="rId10"/>
    <p:sldId id="1123" r:id="rId11"/>
    <p:sldId id="1125" r:id="rId12"/>
    <p:sldId id="1223" r:id="rId13"/>
    <p:sldId id="1051" r:id="rId14"/>
    <p:sldId id="1050" r:id="rId15"/>
    <p:sldId id="1225" r:id="rId16"/>
    <p:sldId id="1227" r:id="rId17"/>
    <p:sldId id="1228" r:id="rId18"/>
    <p:sldId id="121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5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2"/>
    <a:srgbClr val="000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5994"/>
  </p:normalViewPr>
  <p:slideViewPr>
    <p:cSldViewPr snapToGrid="0" snapToObjects="1">
      <p:cViewPr varScale="1">
        <p:scale>
          <a:sx n="90" d="100"/>
          <a:sy n="90" d="100"/>
        </p:scale>
        <p:origin x="232" y="592"/>
      </p:cViewPr>
      <p:guideLst>
        <p:guide orient="horz" pos="3696"/>
        <p:guide pos="5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198B6-E1F0-3D42-9153-3C3716E3332B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652C-AA4B-0742-8A0C-371BB86D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6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79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153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806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169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808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462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92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547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705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06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300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737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22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132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25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8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48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7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1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2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2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6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6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3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0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urose.cslash.net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707" y="3069744"/>
            <a:ext cx="6571743" cy="3073881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600" dirty="0"/>
              <a:t>Today (11/8/20):</a:t>
            </a:r>
          </a:p>
          <a:p>
            <a:pPr marL="406400" indent="-276225"/>
            <a:r>
              <a:rPr lang="en-US" sz="3600" dirty="0"/>
              <a:t>week in review</a:t>
            </a:r>
          </a:p>
          <a:p>
            <a:pPr marL="749300" lvl="1" indent="-276225"/>
            <a:r>
              <a:rPr lang="en-US" sz="3200" dirty="0"/>
              <a:t>generalized forwarding</a:t>
            </a:r>
          </a:p>
          <a:p>
            <a:pPr marL="749300" lvl="1" indent="-276225"/>
            <a:r>
              <a:rPr lang="en-US" sz="3200" dirty="0"/>
              <a:t>middleboxes, internet architecture</a:t>
            </a:r>
          </a:p>
          <a:p>
            <a:pPr marL="406400" lvl="0" indent="-276225"/>
            <a:r>
              <a:rPr lang="en-US" sz="3600" dirty="0"/>
              <a:t>looking ahead</a:t>
            </a:r>
          </a:p>
          <a:p>
            <a:pPr marL="130175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5B7ED0-CC60-524B-AAAC-22BD66E2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356" y="3634704"/>
            <a:ext cx="3293615" cy="2040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5C8812-6E42-AB41-93F2-0FE03B9D3A53}"/>
              </a:ext>
            </a:extLst>
          </p:cNvPr>
          <p:cNvSpPr txBox="1"/>
          <p:nvPr/>
        </p:nvSpPr>
        <p:spPr>
          <a:xfrm>
            <a:off x="8527312" y="1722474"/>
            <a:ext cx="3210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Class website: </a:t>
            </a:r>
            <a:r>
              <a:rPr lang="en-US" sz="2400" dirty="0">
                <a:hlinkClick r:id="rId5"/>
              </a:rPr>
              <a:t>http://kurose.cslash.net</a:t>
            </a:r>
            <a:endParaRPr lang="en-US" sz="2400" dirty="0"/>
          </a:p>
          <a:p>
            <a:r>
              <a:rPr lang="en-US" sz="2400" dirty="0" err="1"/>
              <a:t>kurose@cs.umass.edu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6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CA6316-79A6-B14E-8F63-A42967EB3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36" y="4247536"/>
            <a:ext cx="10515600" cy="1473868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Two approaches to structuring network control plane:</a:t>
            </a:r>
          </a:p>
          <a:p>
            <a:pPr marL="466725" indent="-249238"/>
            <a:r>
              <a:rPr lang="en-US" dirty="0"/>
              <a:t>per-router control (traditional)</a:t>
            </a:r>
          </a:p>
          <a:p>
            <a:pPr marL="466725" indent="-249238"/>
            <a:r>
              <a:rPr lang="en-US" dirty="0"/>
              <a:t>logically centralized control (software defined networking)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933BFA-FFE1-0149-8120-54BF3A2D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Network-layer functions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DE94C0-73F6-B048-AAAB-8D0D8D89E2D1}"/>
              </a:ext>
            </a:extLst>
          </p:cNvPr>
          <p:cNvGrpSpPr/>
          <p:nvPr/>
        </p:nvGrpSpPr>
        <p:grpSpPr>
          <a:xfrm>
            <a:off x="817202" y="1662139"/>
            <a:ext cx="9934373" cy="918829"/>
            <a:chOff x="817202" y="1662139"/>
            <a:chExt cx="9934373" cy="918829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FEAC7B53-78D6-1B48-9942-0293ECA70C3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17202" y="1662139"/>
              <a:ext cx="6556992" cy="9188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6725" indent="-336550">
                <a:spcBef>
                  <a:spcPts val="1200"/>
                </a:spcBef>
                <a:defRPr/>
              </a:pPr>
              <a:r>
                <a:rPr lang="en-US" dirty="0">
                  <a:solidFill>
                    <a:srgbClr val="C00000"/>
                  </a:solidFill>
                </a:rPr>
                <a:t>forwarding: </a:t>
              </a:r>
              <a:r>
                <a:rPr lang="en-US" dirty="0"/>
                <a:t>move packets from router’</a:t>
              </a:r>
              <a:r>
                <a:rPr lang="en-US" altLang="ja-JP" dirty="0"/>
                <a:t>s input to appropriate router output</a:t>
              </a:r>
            </a:p>
            <a:p>
              <a:pPr>
                <a:buFont typeface="Wingdings" charset="0"/>
                <a:buNone/>
                <a:defRPr/>
              </a:pPr>
              <a:endParaRPr lang="en-US" dirty="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921A3F06-1DC8-C24B-9C1D-D833C15E3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8781" y="1807341"/>
              <a:ext cx="2882794" cy="50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ts val="6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r>
                <a:rPr lang="en-US" sz="3600" i="1" dirty="0">
                  <a:solidFill>
                    <a:srgbClr val="000090"/>
                  </a:solidFill>
                </a:rPr>
                <a:t>data plane</a:t>
              </a:r>
            </a:p>
            <a:p>
              <a:pPr marL="342900" indent="-342900">
                <a:lnSpc>
                  <a:spcPct val="85000"/>
                </a:lnSpc>
                <a:spcBef>
                  <a:spcPts val="6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endParaRPr lang="en-US" sz="2800" dirty="0"/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499515-ACC5-5E44-BAC7-0535D920E0BE}"/>
              </a:ext>
            </a:extLst>
          </p:cNvPr>
          <p:cNvGrpSpPr/>
          <p:nvPr/>
        </p:nvGrpSpPr>
        <p:grpSpPr>
          <a:xfrm>
            <a:off x="1285300" y="2660651"/>
            <a:ext cx="9825520" cy="920619"/>
            <a:chOff x="1314797" y="2881877"/>
            <a:chExt cx="9825520" cy="920619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F4BDCF0F-801F-9241-A6B1-11645A67C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7249" y="3047636"/>
              <a:ext cx="3293068" cy="563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5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defRPr/>
              </a:pPr>
              <a:r>
                <a:rPr lang="en-US" sz="3600" i="1" dirty="0">
                  <a:solidFill>
                    <a:srgbClr val="000099"/>
                  </a:solidFill>
                </a:rPr>
                <a:t>control</a:t>
              </a:r>
              <a:r>
                <a:rPr lang="en-US" sz="3600" b="1" i="1" dirty="0">
                  <a:solidFill>
                    <a:srgbClr val="000099"/>
                  </a:solidFill>
                </a:rPr>
                <a:t> </a:t>
              </a:r>
              <a:r>
                <a:rPr lang="en-US" sz="3600" i="1" dirty="0">
                  <a:solidFill>
                    <a:srgbClr val="000099"/>
                  </a:solidFill>
                </a:rPr>
                <a:t>plane</a:t>
              </a:r>
              <a:endParaRPr lang="en-US" sz="3600" i="1" dirty="0"/>
            </a:p>
            <a:p>
              <a:pPr marL="342900" indent="-342900">
                <a:lnSpc>
                  <a:spcPct val="85000"/>
                </a:lnSpc>
                <a:spcBef>
                  <a:spcPct val="7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800" dirty="0"/>
            </a:p>
            <a:p>
              <a: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defRPr/>
              </a:pPr>
              <a:endParaRPr lang="en-US" sz="2800" dirty="0"/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470A0826-D747-A94C-89BA-1620D77E3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4797" y="2881877"/>
              <a:ext cx="6529016" cy="92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Font typeface="Arial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200"/>
                </a:spcBef>
                <a:defRPr/>
              </a:pPr>
              <a:r>
                <a:rPr lang="en-US" dirty="0">
                  <a:solidFill>
                    <a:srgbClr val="C00000"/>
                  </a:solidFill>
                </a:rPr>
                <a:t>routing: </a:t>
              </a:r>
              <a:r>
                <a:rPr lang="en-US" dirty="0"/>
                <a:t>determine route taken by packets from source to destination</a:t>
              </a:r>
            </a:p>
            <a:p>
              <a:pPr>
                <a:buFont typeface="Wingdings" charset="0"/>
                <a:buNone/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906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543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Per-router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73" y="1101105"/>
            <a:ext cx="109871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Individual routing algorithm components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 each and every router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interact in the control plane</a:t>
            </a:r>
          </a:p>
        </p:txBody>
      </p:sp>
      <p:sp>
        <p:nvSpPr>
          <p:cNvPr id="238" name="Freeform 2">
            <a:extLst>
              <a:ext uri="{FF2B5EF4-FFF2-40B4-BE49-F238E27FC236}">
                <a16:creationId xmlns:a16="http://schemas.microsoft.com/office/drawing/2014/main" id="{66A80B54-F93B-A94A-938E-DFA6C3C90E64}"/>
              </a:ext>
            </a:extLst>
          </p:cNvPr>
          <p:cNvSpPr>
            <a:spLocks/>
          </p:cNvSpPr>
          <p:nvPr/>
        </p:nvSpPr>
        <p:spPr bwMode="auto">
          <a:xfrm>
            <a:off x="4182648" y="5476945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6B89A56E-4B45-1449-B1CC-C8EF7ABE50B3}"/>
              </a:ext>
            </a:extLst>
          </p:cNvPr>
          <p:cNvCxnSpPr/>
          <p:nvPr/>
        </p:nvCxnSpPr>
        <p:spPr>
          <a:xfrm flipV="1">
            <a:off x="4812885" y="5629345"/>
            <a:ext cx="1316038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2740CBE6-0A59-E645-A69D-A9AE662529A8}"/>
              </a:ext>
            </a:extLst>
          </p:cNvPr>
          <p:cNvCxnSpPr/>
          <p:nvPr/>
        </p:nvCxnSpPr>
        <p:spPr>
          <a:xfrm>
            <a:off x="4701760" y="5815082"/>
            <a:ext cx="2259013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FEDEF0D8-C674-7A42-948E-7E305FE7E98D}"/>
              </a:ext>
            </a:extLst>
          </p:cNvPr>
          <p:cNvCxnSpPr/>
          <p:nvPr/>
        </p:nvCxnSpPr>
        <p:spPr>
          <a:xfrm>
            <a:off x="4714460" y="5921445"/>
            <a:ext cx="714375" cy="274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88FEC270-B253-8E44-A411-9C7971EEB2C5}"/>
              </a:ext>
            </a:extLst>
          </p:cNvPr>
          <p:cNvCxnSpPr/>
          <p:nvPr/>
        </p:nvCxnSpPr>
        <p:spPr>
          <a:xfrm flipV="1">
            <a:off x="5732048" y="6115120"/>
            <a:ext cx="1247775" cy="809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829E7CD6-E2DF-3F41-969B-DA845A408D9F}"/>
              </a:ext>
            </a:extLst>
          </p:cNvPr>
          <p:cNvCxnSpPr/>
          <p:nvPr/>
        </p:nvCxnSpPr>
        <p:spPr>
          <a:xfrm>
            <a:off x="6392448" y="5661095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DE601DF1-8D2D-2A46-BC8F-F868A11F76CA}"/>
              </a:ext>
            </a:extLst>
          </p:cNvPr>
          <p:cNvCxnSpPr/>
          <p:nvPr/>
        </p:nvCxnSpPr>
        <p:spPr>
          <a:xfrm flipV="1">
            <a:off x="5676485" y="5815082"/>
            <a:ext cx="1790700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A11DDE0B-F575-FA48-8F6B-03D4A7733DCF}"/>
              </a:ext>
            </a:extLst>
          </p:cNvPr>
          <p:cNvCxnSpPr/>
          <p:nvPr/>
        </p:nvCxnSpPr>
        <p:spPr>
          <a:xfrm flipV="1">
            <a:off x="7003635" y="5843657"/>
            <a:ext cx="588963" cy="27146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ADA6CD88-616E-B24E-8E41-831DCFC74F88}"/>
              </a:ext>
            </a:extLst>
          </p:cNvPr>
          <p:cNvCxnSpPr/>
          <p:nvPr/>
        </p:nvCxnSpPr>
        <p:spPr>
          <a:xfrm>
            <a:off x="6146385" y="5629345"/>
            <a:ext cx="814388" cy="4000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47" name="Group 7">
            <a:extLst>
              <a:ext uri="{FF2B5EF4-FFF2-40B4-BE49-F238E27FC236}">
                <a16:creationId xmlns:a16="http://schemas.microsoft.com/office/drawing/2014/main" id="{F23FF8D1-2C6B-9448-B97C-26AA0FF38328}"/>
              </a:ext>
            </a:extLst>
          </p:cNvPr>
          <p:cNvGrpSpPr>
            <a:grpSpLocks/>
          </p:cNvGrpSpPr>
          <p:nvPr/>
        </p:nvGrpSpPr>
        <p:grpSpPr bwMode="auto">
          <a:xfrm>
            <a:off x="5271673" y="6054795"/>
            <a:ext cx="563562" cy="293687"/>
            <a:chOff x="1871277" y="1576300"/>
            <a:chExt cx="1128371" cy="437861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781E7E0-A5A4-AD4A-A844-E9A7BB7A79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3D5BD08E-FA2E-E04F-A545-2E0866784F9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01E234FF-7C0E-FD47-9DA3-FA96190131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563210E5-D710-8E45-8417-02EB79B5C81A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430FD04E-46A2-3749-B589-BEE902C8D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BDBA4CA4-485A-D94A-B148-5C44318A1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4F7BCFB0-4862-0040-98EF-79148CCE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FA80ECE7-29EF-E045-8DE9-443E8B56CBA4}"/>
                </a:ext>
              </a:extLst>
            </p:cNvPr>
            <p:cNvCxnSpPr>
              <a:cxnSpLocks noChangeShapeType="1"/>
              <a:endCxn id="25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86C4C8B-81F8-494E-B3C9-F2C152BA75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7" name="Group 327">
            <a:extLst>
              <a:ext uri="{FF2B5EF4-FFF2-40B4-BE49-F238E27FC236}">
                <a16:creationId xmlns:a16="http://schemas.microsoft.com/office/drawing/2014/main" id="{C6D6E434-396F-824D-B42D-39B257E17412}"/>
              </a:ext>
            </a:extLst>
          </p:cNvPr>
          <p:cNvGrpSpPr>
            <a:grpSpLocks/>
          </p:cNvGrpSpPr>
          <p:nvPr/>
        </p:nvGrpSpPr>
        <p:grpSpPr bwMode="auto">
          <a:xfrm>
            <a:off x="5966998" y="5513457"/>
            <a:ext cx="565150" cy="292100"/>
            <a:chOff x="1871277" y="1576300"/>
            <a:chExt cx="1128371" cy="437861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D523501-0761-ED43-9FA5-AEA15E2D1C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1B2C53EE-99C4-9041-B078-E1DEA73E56F8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27361595-2FF4-1B46-839D-326969B484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89642470-FD74-1047-9747-D0EB2363B800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12E17BAF-3675-9946-91CF-C0BD05A4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FB02D5C9-E16C-D545-9658-9B08CD70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43C530C6-57F7-D943-BF8C-3B8BE501F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4998C4B-6CC3-804D-8149-EB9753D18CA7}"/>
                </a:ext>
              </a:extLst>
            </p:cNvPr>
            <p:cNvCxnSpPr>
              <a:cxnSpLocks noChangeShapeType="1"/>
              <a:endCxn id="26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65D2A47-CC6C-8440-A5DF-83E670BCAF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7" name="Group 337">
            <a:extLst>
              <a:ext uri="{FF2B5EF4-FFF2-40B4-BE49-F238E27FC236}">
                <a16:creationId xmlns:a16="http://schemas.microsoft.com/office/drawing/2014/main" id="{82B40A4C-BCB9-0F49-86D8-65358510B247}"/>
              </a:ext>
            </a:extLst>
          </p:cNvPr>
          <p:cNvGrpSpPr>
            <a:grpSpLocks/>
          </p:cNvGrpSpPr>
          <p:nvPr/>
        </p:nvGrpSpPr>
        <p:grpSpPr bwMode="auto">
          <a:xfrm>
            <a:off x="6609935" y="5967482"/>
            <a:ext cx="563563" cy="293688"/>
            <a:chOff x="1871277" y="1576300"/>
            <a:chExt cx="1128371" cy="437861"/>
          </a:xfrm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683F4F4C-42FD-9846-A017-5B90A1CDF3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3F600344-6D5A-5149-9480-8AD325F910A2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58912A5-2365-7548-98D1-05C254AB8C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856A4118-FA0A-BF49-876A-9D235E6C6E2E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73066D64-2E3F-F24D-B741-44F8F9E6C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63C7C818-A6BA-5B46-8663-C7EB1B1CE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958FEB88-75FB-2D44-9A10-0367FDB3A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5F8810D-58B9-1B41-9069-743A57CBD942}"/>
                </a:ext>
              </a:extLst>
            </p:cNvPr>
            <p:cNvCxnSpPr>
              <a:cxnSpLocks noChangeShapeType="1"/>
              <a:endCxn id="270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B7248C01-1BC9-084D-9C19-4C517E6680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7" name="Group 347">
            <a:extLst>
              <a:ext uri="{FF2B5EF4-FFF2-40B4-BE49-F238E27FC236}">
                <a16:creationId xmlns:a16="http://schemas.microsoft.com/office/drawing/2014/main" id="{EA66C38A-2A9F-054D-B190-0607C48440C0}"/>
              </a:ext>
            </a:extLst>
          </p:cNvPr>
          <p:cNvGrpSpPr>
            <a:grpSpLocks/>
          </p:cNvGrpSpPr>
          <p:nvPr/>
        </p:nvGrpSpPr>
        <p:grpSpPr bwMode="auto">
          <a:xfrm>
            <a:off x="7332248" y="5653157"/>
            <a:ext cx="565150" cy="293688"/>
            <a:chOff x="1871277" y="1576300"/>
            <a:chExt cx="1128371" cy="437861"/>
          </a:xfrm>
        </p:grpSpPr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578C6C8A-3C2C-CA47-A52F-E5336E397A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40527894-E8D6-8847-A758-9F4A98B89D5B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50FCBF9F-6CE0-7B47-94FC-CD5787B788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5D5ADD21-3F21-8E47-B87D-2BDC146712B9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0FF22D66-78A9-2245-ACA6-A35063B95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A86BA2E2-E459-454D-98E3-2CB0E41E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32EB212F-0575-FD42-B1AF-F3AAD1FDE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13FC001-18AF-3A49-BFB4-0B914F19FFD8}"/>
                </a:ext>
              </a:extLst>
            </p:cNvPr>
            <p:cNvCxnSpPr>
              <a:cxnSpLocks noChangeShapeType="1"/>
              <a:endCxn id="2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194EB53-3E3D-024D-B0D2-5596DAD2A3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169FC3C-178E-6048-AB6C-8493893B17E5}"/>
              </a:ext>
            </a:extLst>
          </p:cNvPr>
          <p:cNvGrpSpPr>
            <a:grpSpLocks/>
          </p:cNvGrpSpPr>
          <p:nvPr/>
        </p:nvGrpSpPr>
        <p:grpSpPr bwMode="auto">
          <a:xfrm>
            <a:off x="3347623" y="2370207"/>
            <a:ext cx="5270500" cy="3805238"/>
            <a:chOff x="1757805" y="2331054"/>
            <a:chExt cx="5270058" cy="3804634"/>
          </a:xfrm>
        </p:grpSpPr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440C625E-763F-DC45-B239-42BFE9E9081B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7B2A49C4-873B-2743-B356-AA474598AAC7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0D9AB348-D7F2-A742-9B0C-84535C1F8A96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98F06BD2-BA43-1144-B69F-BF325541EB43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7135A78-79C3-CB4B-8E8E-D9A274265F07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293" name="Group 17">
              <a:extLst>
                <a:ext uri="{FF2B5EF4-FFF2-40B4-BE49-F238E27FC236}">
                  <a16:creationId xmlns:a16="http://schemas.microsoft.com/office/drawing/2014/main" id="{3DCFE7AC-3DDA-544E-9FBA-E2013CB1F7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4A6C83BC-7EC5-0F45-B8BB-C3B547B3E007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381" name="Group 104">
                <a:extLst>
                  <a:ext uri="{FF2B5EF4-FFF2-40B4-BE49-F238E27FC236}">
                    <a16:creationId xmlns:a16="http://schemas.microsoft.com/office/drawing/2014/main" id="{C49CCBB3-581C-F744-9C12-88066A544A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1360C793-55DD-E448-BB09-2AF9F40ABA1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B5E5E126-5712-074A-827E-49B7AB6291A3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90782D44-406D-1A44-B8FA-7DABB141B91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91CE1BD1-E198-874C-A63D-F01D330549A7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5C32A76A-C218-CD4F-A5EA-5F04BEBB7C8B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568C327-A8B8-714A-9EC6-981C762ACAD5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CE43604B-D39F-7044-94F2-CD4AD82F1987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5C4C1EF2-5AB5-114F-AE30-53470A226E36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85" name="Group 9">
                <a:extLst>
                  <a:ext uri="{FF2B5EF4-FFF2-40B4-BE49-F238E27FC236}">
                    <a16:creationId xmlns:a16="http://schemas.microsoft.com/office/drawing/2014/main" id="{052F022E-CD26-8744-AC3E-C859146E38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80AE789D-EAFB-F44C-ACC8-D4E9E127F29B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5F200699-ED1E-0245-9D7A-C9227AC90EC0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1653876D-5808-4845-8D45-41E30CCAB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9" name="Freeform 388">
                  <a:extLst>
                    <a:ext uri="{FF2B5EF4-FFF2-40B4-BE49-F238E27FC236}">
                      <a16:creationId xmlns:a16="http://schemas.microsoft.com/office/drawing/2014/main" id="{B63C1A57-A326-E44D-89A7-AE4E169A70AE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Freeform 389">
                  <a:extLst>
                    <a:ext uri="{FF2B5EF4-FFF2-40B4-BE49-F238E27FC236}">
                      <a16:creationId xmlns:a16="http://schemas.microsoft.com/office/drawing/2014/main" id="{C060360D-64F4-6C46-9C73-B1B076DAA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1" name="Freeform 390">
                  <a:extLst>
                    <a:ext uri="{FF2B5EF4-FFF2-40B4-BE49-F238E27FC236}">
                      <a16:creationId xmlns:a16="http://schemas.microsoft.com/office/drawing/2014/main" id="{6762EEAF-2C47-B149-8689-0C95EC53C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2" name="Freeform 391">
                  <a:extLst>
                    <a:ext uri="{FF2B5EF4-FFF2-40B4-BE49-F238E27FC236}">
                      <a16:creationId xmlns:a16="http://schemas.microsoft.com/office/drawing/2014/main" id="{EEF29461-B5AA-2744-A3DA-2814904A2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BE5A273A-2FEE-9545-BB88-87C7E505179F}"/>
                    </a:ext>
                  </a:extLst>
                </p:cNvPr>
                <p:cNvCxnSpPr>
                  <a:cxnSpLocks noChangeShapeType="1"/>
                  <a:endCxn id="388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3C46EAE7-509B-4E45-A6E7-9A33E4F0FC7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4" name="Group 18">
              <a:extLst>
                <a:ext uri="{FF2B5EF4-FFF2-40B4-BE49-F238E27FC236}">
                  <a16:creationId xmlns:a16="http://schemas.microsoft.com/office/drawing/2014/main" id="{482172DC-CB77-9547-9B55-AA80104E7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62075464-1A4E-BF45-A532-01A9C76E55CE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E6476089-4E8D-9748-8A20-B65AB809DCB0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61" name="Picture 86" descr="router_top.png">
                <a:extLst>
                  <a:ext uri="{FF2B5EF4-FFF2-40B4-BE49-F238E27FC236}">
                    <a16:creationId xmlns:a16="http://schemas.microsoft.com/office/drawing/2014/main" id="{903307E4-A9C2-9644-824F-D336213F4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2" name="Group 82">
                <a:extLst>
                  <a:ext uri="{FF2B5EF4-FFF2-40B4-BE49-F238E27FC236}">
                    <a16:creationId xmlns:a16="http://schemas.microsoft.com/office/drawing/2014/main" id="{F71CE2FF-B936-C547-A3CE-97AE0CF5B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586404AE-C86C-2743-98EF-9CF4A95F4440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5396A314-1026-4E4E-A149-99672789B306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23054A25-C068-9244-9B31-DD0F45D202D9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CD4A2AA1-5618-3140-9C21-11DC36124DCC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C0356843-B7EB-A343-9F3C-424592CF11BD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AC6DBBE1-F8C8-7C49-A55E-1A360F9F0FF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30264003-6422-A246-8128-339027C2EFE4}"/>
                  </a:ext>
                </a:extLst>
              </p:cNvPr>
              <p:cNvCxnSpPr>
                <a:stCxn id="368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65" name="Group 377">
                <a:extLst>
                  <a:ext uri="{FF2B5EF4-FFF2-40B4-BE49-F238E27FC236}">
                    <a16:creationId xmlns:a16="http://schemas.microsoft.com/office/drawing/2014/main" id="{39ED4179-25C2-BD40-8CB0-2D2D19D3B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8E546C63-6051-664A-A3B3-09898899A0F6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F85D8891-4691-274F-8A4C-6EB421E1A629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F6D6309A-F621-8F43-966A-42EE2F534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9" name="Freeform 368">
                  <a:extLst>
                    <a:ext uri="{FF2B5EF4-FFF2-40B4-BE49-F238E27FC236}">
                      <a16:creationId xmlns:a16="http://schemas.microsoft.com/office/drawing/2014/main" id="{E0967AA3-A871-A446-BBBF-E652596BA5E0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369">
                  <a:extLst>
                    <a:ext uri="{FF2B5EF4-FFF2-40B4-BE49-F238E27FC236}">
                      <a16:creationId xmlns:a16="http://schemas.microsoft.com/office/drawing/2014/main" id="{928F9198-71DD-1048-BF0F-138BFE304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1" name="Freeform 370">
                  <a:extLst>
                    <a:ext uri="{FF2B5EF4-FFF2-40B4-BE49-F238E27FC236}">
                      <a16:creationId xmlns:a16="http://schemas.microsoft.com/office/drawing/2014/main" id="{1C72F53E-6D8A-1247-85AD-4F6DFA9BC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AC38375A-6308-3C42-8428-1BC8EF1E3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2676B342-72B9-EC4E-BEB9-884A31061112}"/>
                    </a:ext>
                  </a:extLst>
                </p:cNvPr>
                <p:cNvCxnSpPr>
                  <a:cxnSpLocks noChangeShapeType="1"/>
                  <a:endCxn id="368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C9E5ACD2-0571-394B-B54A-E4FD99B680A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5" name="Group 19">
              <a:extLst>
                <a:ext uri="{FF2B5EF4-FFF2-40B4-BE49-F238E27FC236}">
                  <a16:creationId xmlns:a16="http://schemas.microsoft.com/office/drawing/2014/main" id="{3F4E53BA-5956-854C-B31F-6EC1D0D2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47F6DBD-7B1F-E84E-80B1-B0007CEE2ECA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AD6BA39E-C72A-2B46-89AC-72BC6ECE8737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1" name="Group 442">
                <a:extLst>
                  <a:ext uri="{FF2B5EF4-FFF2-40B4-BE49-F238E27FC236}">
                    <a16:creationId xmlns:a16="http://schemas.microsoft.com/office/drawing/2014/main" id="{3A2CD557-2097-8643-A2CC-2FC42E115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B01BCE74-1665-8347-ABE7-7ED7C4611208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3E2DD078-496C-2B4E-9AB7-8E3ED7B0B010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0589AD59-3F91-674B-AB1F-9687AE0A7155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D7DF9909-4629-2B41-A097-0EE5060D231F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E00A7AA3-4A7D-5A4A-923D-8190368DDD2A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BC350F5D-A217-434B-B0AD-B82598901D58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59C23D10-C5AD-324E-A998-0B2D8811551A}"/>
                  </a:ext>
                </a:extLst>
              </p:cNvPr>
              <p:cNvCxnSpPr>
                <a:stCxn id="345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4" name="Group 456">
                <a:extLst>
                  <a:ext uri="{FF2B5EF4-FFF2-40B4-BE49-F238E27FC236}">
                    <a16:creationId xmlns:a16="http://schemas.microsoft.com/office/drawing/2014/main" id="{3D4ED6A7-656E-564B-9724-777A0E00F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5CA9CA10-6CB9-8C4D-9798-DE3642585FBF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ED7DFE49-0AB2-5F4A-8804-D8EE2F5D805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D9CC071E-9384-A844-AEDF-4D3D5A3D0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8" name="Freeform 347">
                  <a:extLst>
                    <a:ext uri="{FF2B5EF4-FFF2-40B4-BE49-F238E27FC236}">
                      <a16:creationId xmlns:a16="http://schemas.microsoft.com/office/drawing/2014/main" id="{9221CFD6-F2B1-BC4A-8685-E97AB592CAEA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:a16="http://schemas.microsoft.com/office/drawing/2014/main" id="{E1EB2301-9912-744E-B205-5948ED836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0" name="Freeform 349">
                  <a:extLst>
                    <a:ext uri="{FF2B5EF4-FFF2-40B4-BE49-F238E27FC236}">
                      <a16:creationId xmlns:a16="http://schemas.microsoft.com/office/drawing/2014/main" id="{274D27B5-7E68-5C4D-964B-A01609731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1" name="Freeform 350">
                  <a:extLst>
                    <a:ext uri="{FF2B5EF4-FFF2-40B4-BE49-F238E27FC236}">
                      <a16:creationId xmlns:a16="http://schemas.microsoft.com/office/drawing/2014/main" id="{CCCB88EE-5244-8644-B451-9B5D239AE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4DFA4F03-E97A-1E4E-8C06-5FCF8ACB1D15}"/>
                    </a:ext>
                  </a:extLst>
                </p:cNvPr>
                <p:cNvCxnSpPr>
                  <a:cxnSpLocks noChangeShapeType="1"/>
                  <a:endCxn id="347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8A9EDB0B-D51F-9C4D-A606-035EEB4B8D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6" name="Group 20">
              <a:extLst>
                <a:ext uri="{FF2B5EF4-FFF2-40B4-BE49-F238E27FC236}">
                  <a16:creationId xmlns:a16="http://schemas.microsoft.com/office/drawing/2014/main" id="{7B3927DE-D2D4-0549-B6FC-DB36E97AF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94693F99-2D5B-7E44-B2D3-365FDA0CFBDB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 rotWithShape="1">
                <a:gsLst>
                  <a:gs pos="1000">
                    <a:srgbClr val="3333CC">
                      <a:lumMod val="75000"/>
                      <a:alpha val="62000"/>
                    </a:srgbClr>
                  </a:gs>
                  <a:gs pos="5400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0BE62149-301B-CD40-877F-421A14409479}"/>
                  </a:ext>
                </a:extLst>
              </p:cNvPr>
              <p:cNvCxnSpPr>
                <a:stCxn id="327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20" name="Picture 469" descr="router_top.png">
                <a:extLst>
                  <a:ext uri="{FF2B5EF4-FFF2-40B4-BE49-F238E27FC236}">
                    <a16:creationId xmlns:a16="http://schemas.microsoft.com/office/drawing/2014/main" id="{DD59AE55-8859-5841-B6AC-641E9B1FF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1" name="Group 471">
                <a:extLst>
                  <a:ext uri="{FF2B5EF4-FFF2-40B4-BE49-F238E27FC236}">
                    <a16:creationId xmlns:a16="http://schemas.microsoft.com/office/drawing/2014/main" id="{387A8315-A9E2-CD41-9540-BE22EB2647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5439A4FE-DB6E-D74D-95B5-D1F4AE9642E7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FA27B6FA-AB40-0D4B-BBE7-6000E55B03D1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C6FD79C0-1B1A-AB4A-A3BD-6514A1F64FC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C730D6A9-51D0-864D-9F88-3CA108609D03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41EA4558-0D04-634B-A8B0-CAB6FB1D2028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3670DAE7-C167-BA4B-9FB3-842EEBB6E0BC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FDAD1200-F8CD-4C4C-B862-839CDCE380A4}"/>
                  </a:ext>
                </a:extLst>
              </p:cNvPr>
              <p:cNvCxnSpPr>
                <a:stCxn id="320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24" name="Group 485">
                <a:extLst>
                  <a:ext uri="{FF2B5EF4-FFF2-40B4-BE49-F238E27FC236}">
                    <a16:creationId xmlns:a16="http://schemas.microsoft.com/office/drawing/2014/main" id="{A6200FD6-2FAC-504D-AC15-41C2E0E5FE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ECDA45FA-C7C9-1D42-AD17-0A94B356D9C2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66DEE6E1-40E6-CC4A-9BD2-12B0FC5617F6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3B2579C2-CFB4-C243-A571-87CC47767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8" name="Freeform 327">
                  <a:extLst>
                    <a:ext uri="{FF2B5EF4-FFF2-40B4-BE49-F238E27FC236}">
                      <a16:creationId xmlns:a16="http://schemas.microsoft.com/office/drawing/2014/main" id="{8C20CAF5-F7F2-8C4F-BF4C-8061B2C174B5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328">
                  <a:extLst>
                    <a:ext uri="{FF2B5EF4-FFF2-40B4-BE49-F238E27FC236}">
                      <a16:creationId xmlns:a16="http://schemas.microsoft.com/office/drawing/2014/main" id="{751DAB4D-7078-0843-8893-ECF4AEBB8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0" name="Freeform 329">
                  <a:extLst>
                    <a:ext uri="{FF2B5EF4-FFF2-40B4-BE49-F238E27FC236}">
                      <a16:creationId xmlns:a16="http://schemas.microsoft.com/office/drawing/2014/main" id="{49F08601-D11A-7246-97C4-4796E2871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1" name="Freeform 330">
                  <a:extLst>
                    <a:ext uri="{FF2B5EF4-FFF2-40B4-BE49-F238E27FC236}">
                      <a16:creationId xmlns:a16="http://schemas.microsoft.com/office/drawing/2014/main" id="{0F35FC16-0782-6242-8A31-B2C90A57D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28B38805-D14D-6F4E-9C2D-85288858DC4A}"/>
                    </a:ext>
                  </a:extLst>
                </p:cNvPr>
                <p:cNvCxnSpPr>
                  <a:cxnSpLocks noChangeShapeType="1"/>
                  <a:endCxn id="327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839A4B18-24F7-8748-BABF-156684EACDA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7" name="Group 21">
              <a:extLst>
                <a:ext uri="{FF2B5EF4-FFF2-40B4-BE49-F238E27FC236}">
                  <a16:creationId xmlns:a16="http://schemas.microsoft.com/office/drawing/2014/main" id="{9CDA8888-DE9C-FA48-880D-EF852C637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995D8FCE-884F-0F40-A676-D4D29F8E694C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316D5606-0146-DC48-97E2-18F369EDE031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0" name="Group 500">
                <a:extLst>
                  <a:ext uri="{FF2B5EF4-FFF2-40B4-BE49-F238E27FC236}">
                    <a16:creationId xmlns:a16="http://schemas.microsoft.com/office/drawing/2014/main" id="{AA425C1A-E91E-6E4A-A356-24012E642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16CAB2BE-001A-5849-8EFC-BF1C74D20DA6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ED3C727A-F086-5345-9D90-47A10FCD45F2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49C1B443-F565-5F4C-B75C-09F669AC3DE7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FBA53D70-9A4D-7E4E-AC09-D42784DF8272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A5C3BEC2-90B0-8B41-88A4-351B428CAFB4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2309F1E7-7D26-E941-9221-C8DF0612EE28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9C251E47-5FE5-B64D-8E6E-2491993604B5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3" name="Group 514">
                <a:extLst>
                  <a:ext uri="{FF2B5EF4-FFF2-40B4-BE49-F238E27FC236}">
                    <a16:creationId xmlns:a16="http://schemas.microsoft.com/office/drawing/2014/main" id="{9B7D3C6F-466A-3143-9B8E-F60B2AAFD7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12A307F7-5B73-2445-A2F4-C0FA1266E37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33E19D46-3715-614C-AAF4-022904355894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E55709E7-7775-884D-A34A-45191B84A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7" name="Freeform 306">
                  <a:extLst>
                    <a:ext uri="{FF2B5EF4-FFF2-40B4-BE49-F238E27FC236}">
                      <a16:creationId xmlns:a16="http://schemas.microsoft.com/office/drawing/2014/main" id="{53C2A2DA-53F1-794E-A987-B42C0AC002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307">
                  <a:extLst>
                    <a:ext uri="{FF2B5EF4-FFF2-40B4-BE49-F238E27FC236}">
                      <a16:creationId xmlns:a16="http://schemas.microsoft.com/office/drawing/2014/main" id="{9EECC5D2-5F03-5B4A-A066-DEC9954D6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9" name="Freeform 308">
                  <a:extLst>
                    <a:ext uri="{FF2B5EF4-FFF2-40B4-BE49-F238E27FC236}">
                      <a16:creationId xmlns:a16="http://schemas.microsoft.com/office/drawing/2014/main" id="{8388544E-A2CB-0640-A29C-1662E6885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0" name="Freeform 309">
                  <a:extLst>
                    <a:ext uri="{FF2B5EF4-FFF2-40B4-BE49-F238E27FC236}">
                      <a16:creationId xmlns:a16="http://schemas.microsoft.com/office/drawing/2014/main" id="{0DDF3C4E-5F2E-864E-88A4-D785A5D6E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5A28B5B0-5BAC-8C46-B4B8-9BCB18DCD1DD}"/>
                    </a:ext>
                  </a:extLst>
                </p:cNvPr>
                <p:cNvCxnSpPr>
                  <a:cxnSpLocks noChangeShapeType="1"/>
                  <a:endCxn id="306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3A010796-660C-4C4D-865E-8D108EDA01B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94E25C2-45E6-0C43-ADA4-684E51DC703A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2725807"/>
            <a:ext cx="5111750" cy="879475"/>
            <a:chOff x="1866825" y="707349"/>
            <a:chExt cx="5112820" cy="879389"/>
          </a:xfrm>
        </p:grpSpPr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759FDA4-4088-0A4C-9E92-BD72D7D52B56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2" name="TextBox 233">
              <a:extLst>
                <a:ext uri="{FF2B5EF4-FFF2-40B4-BE49-F238E27FC236}">
                  <a16:creationId xmlns:a16="http://schemas.microsoft.com/office/drawing/2014/main" id="{91B4E7D9-6C4B-6C4B-86F5-8BB66F936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Routing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Algorithm</a:t>
              </a:r>
            </a:p>
          </p:txBody>
        </p:sp>
        <p:cxnSp>
          <p:nvCxnSpPr>
            <p:cNvPr id="403" name="Straight Arrow Connector 402">
              <a:extLst>
                <a:ext uri="{FF2B5EF4-FFF2-40B4-BE49-F238E27FC236}">
                  <a16:creationId xmlns:a16="http://schemas.microsoft.com/office/drawing/2014/main" id="{86DA61DF-3320-724E-9861-CF654B1F47AF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4" name="Straight Arrow Connector 403">
              <a:extLst>
                <a:ext uri="{FF2B5EF4-FFF2-40B4-BE49-F238E27FC236}">
                  <a16:creationId xmlns:a16="http://schemas.microsoft.com/office/drawing/2014/main" id="{FA99C173-8DEF-3940-BC9B-72CA3FA99281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5" name="Straight Arrow Connector 404">
              <a:extLst>
                <a:ext uri="{FF2B5EF4-FFF2-40B4-BE49-F238E27FC236}">
                  <a16:creationId xmlns:a16="http://schemas.microsoft.com/office/drawing/2014/main" id="{57AAE988-13E3-6642-B8CC-252C9113ABCC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6" name="Straight Arrow Connector 405">
              <a:extLst>
                <a:ext uri="{FF2B5EF4-FFF2-40B4-BE49-F238E27FC236}">
                  <a16:creationId xmlns:a16="http://schemas.microsoft.com/office/drawing/2014/main" id="{286126FC-663F-E140-85FF-EA643857EAA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4DA7DE45-D335-D548-B5FE-488518B7B2B7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E0F6C35C-914C-3B41-9CC4-D8179FFB699E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F2328B0F-766B-A544-ACA3-A1877D849A35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E049E95-C6A9-FE4D-937B-C134ECB1D9AB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411" name="Straight Arrow Connector 410">
              <a:extLst>
                <a:ext uri="{FF2B5EF4-FFF2-40B4-BE49-F238E27FC236}">
                  <a16:creationId xmlns:a16="http://schemas.microsoft.com/office/drawing/2014/main" id="{C5FBB1F6-0839-A343-AE4E-8487D7B4403B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2" name="Straight Arrow Connector 411">
              <a:extLst>
                <a:ext uri="{FF2B5EF4-FFF2-40B4-BE49-F238E27FC236}">
                  <a16:creationId xmlns:a16="http://schemas.microsoft.com/office/drawing/2014/main" id="{01507C1D-D7CC-314D-9BC2-599E67963164}"/>
                </a:ext>
              </a:extLst>
            </p:cNvPr>
            <p:cNvCxnSpPr>
              <a:endCxn id="407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0D0AA51C-C88C-DA40-BB5F-C90D75401B35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4" name="Straight Arrow Connector 413">
              <a:extLst>
                <a:ext uri="{FF2B5EF4-FFF2-40B4-BE49-F238E27FC236}">
                  <a16:creationId xmlns:a16="http://schemas.microsoft.com/office/drawing/2014/main" id="{B8B513D7-9162-0648-BC71-8BEBCC27917A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C4AAA334-C4B2-DD48-A566-2EA2C1AA11DF}"/>
              </a:ext>
            </a:extLst>
          </p:cNvPr>
          <p:cNvGrpSpPr>
            <a:grpSpLocks/>
          </p:cNvGrpSpPr>
          <p:nvPr/>
        </p:nvGrpSpPr>
        <p:grpSpPr bwMode="auto">
          <a:xfrm>
            <a:off x="3147598" y="3114745"/>
            <a:ext cx="6375400" cy="1047750"/>
            <a:chOff x="1557338" y="3074988"/>
            <a:chExt cx="6375400" cy="1047750"/>
          </a:xfrm>
        </p:grpSpPr>
        <p:sp>
          <p:nvSpPr>
            <p:cNvPr id="416" name="TextBox 232">
              <a:extLst>
                <a:ext uri="{FF2B5EF4-FFF2-40B4-BE49-F238E27FC236}">
                  <a16:creationId xmlns:a16="http://schemas.microsoft.com/office/drawing/2014/main" id="{97D7EB84-BAC0-D448-A55F-A56C30BB6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417" name="TextBox 233">
              <a:extLst>
                <a:ext uri="{FF2B5EF4-FFF2-40B4-BE49-F238E27FC236}">
                  <a16:creationId xmlns:a16="http://schemas.microsoft.com/office/drawing/2014/main" id="{24A4F1C7-4BF4-EB42-A291-47BAC2502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61FEE5A3-FA87-164D-B072-015586DE3B9B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DB2133B7-0204-944D-9F85-D90FA61B1AAF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3741807"/>
            <a:ext cx="5126038" cy="1120775"/>
            <a:chOff x="-4746102" y="4471477"/>
            <a:chExt cx="5126173" cy="1120753"/>
          </a:xfrm>
        </p:grpSpPr>
        <p:pic>
          <p:nvPicPr>
            <p:cNvPr id="420" name="Picture 10" descr="fig42_table.pdf">
              <a:extLst>
                <a:ext uri="{FF2B5EF4-FFF2-40B4-BE49-F238E27FC236}">
                  <a16:creationId xmlns:a16="http://schemas.microsoft.com/office/drawing/2014/main" id="{B9B148BF-D420-D548-A8E4-2E44EE435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1" name="Group 25">
              <a:extLst>
                <a:ext uri="{FF2B5EF4-FFF2-40B4-BE49-F238E27FC236}">
                  <a16:creationId xmlns:a16="http://schemas.microsoft.com/office/drawing/2014/main" id="{6DCB3611-5B47-554A-AF9F-B20E8866B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22" name="Group 241">
                <a:extLst>
                  <a:ext uri="{FF2B5EF4-FFF2-40B4-BE49-F238E27FC236}">
                    <a16:creationId xmlns:a16="http://schemas.microsoft.com/office/drawing/2014/main" id="{18B65E09-A0C2-A34F-9844-081D03E2EE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510D7726-2281-144B-B722-F9A0F8992620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B663A8A6-A483-9C45-9694-3F60B5B96577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0" name="Straight Connector 439">
                  <a:extLst>
                    <a:ext uri="{FF2B5EF4-FFF2-40B4-BE49-F238E27FC236}">
                      <a16:creationId xmlns:a16="http://schemas.microsoft.com/office/drawing/2014/main" id="{50FC0E77-85DF-A44F-A7EA-DB2E7EDC7F79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6DCCCE94-F2A7-3D41-B0D1-67C30138A31B}"/>
                    </a:ext>
                  </a:extLst>
                </p:cNvPr>
                <p:cNvCxnSpPr>
                  <a:stCxn id="438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3" name="Group 444">
                <a:extLst>
                  <a:ext uri="{FF2B5EF4-FFF2-40B4-BE49-F238E27FC236}">
                    <a16:creationId xmlns:a16="http://schemas.microsoft.com/office/drawing/2014/main" id="{80000B7B-1868-0545-96E2-2F3AE96E3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152E459E-7CA1-E445-B3BA-7DCA2E4A2C56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89A2E2E8-DA8D-6D49-B2DC-12FC2FC6D3C4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D4FBE92F-02C8-4244-A63E-618F5A912844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:a16="http://schemas.microsoft.com/office/drawing/2014/main" id="{760EDE61-1AAF-D848-91CB-39C5F318690E}"/>
                    </a:ext>
                  </a:extLst>
                </p:cNvPr>
                <p:cNvCxnSpPr>
                  <a:stCxn id="434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4" name="Group 473">
                <a:extLst>
                  <a:ext uri="{FF2B5EF4-FFF2-40B4-BE49-F238E27FC236}">
                    <a16:creationId xmlns:a16="http://schemas.microsoft.com/office/drawing/2014/main" id="{80D1C087-9836-C245-B670-1284428A4A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C9A7D412-65DC-9649-A008-5ED26335CCA7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2F282FB7-7000-B945-8F5A-E39A5A12E34F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6613E38A-F502-9F4F-9071-21665BB1F3D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29B42128-C51A-6040-824E-C554F8EE3D12}"/>
                    </a:ext>
                  </a:extLst>
                </p:cNvPr>
                <p:cNvCxnSpPr>
                  <a:stCxn id="430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5" name="Group 502">
                <a:extLst>
                  <a:ext uri="{FF2B5EF4-FFF2-40B4-BE49-F238E27FC236}">
                    <a16:creationId xmlns:a16="http://schemas.microsoft.com/office/drawing/2014/main" id="{C30D5DDC-A13E-034A-A1BA-1E146390E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63A91007-6182-8647-9879-8292A71EAFEF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0674F85B-15F4-F446-AD9E-DD534F9C342D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60409E77-E63A-824F-A704-D7AE94C9BA5F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76DF7BD3-201B-AE4F-909F-AB196C0CDB0D}"/>
                    </a:ext>
                  </a:extLst>
                </p:cNvPr>
                <p:cNvCxnSpPr>
                  <a:stCxn id="42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C317182-2E9B-354F-9E6B-904AD53D9670}"/>
              </a:ext>
            </a:extLst>
          </p:cNvPr>
          <p:cNvGrpSpPr>
            <a:grpSpLocks/>
          </p:cNvGrpSpPr>
          <p:nvPr/>
        </p:nvGrpSpPr>
        <p:grpSpPr bwMode="auto">
          <a:xfrm>
            <a:off x="3873085" y="2922657"/>
            <a:ext cx="4437063" cy="1577975"/>
            <a:chOff x="-4267279" y="3655204"/>
            <a:chExt cx="4437063" cy="1578510"/>
          </a:xfrm>
        </p:grpSpPr>
        <p:cxnSp>
          <p:nvCxnSpPr>
            <p:cNvPr id="443" name="Straight Arrow Connector 442">
              <a:extLst>
                <a:ext uri="{FF2B5EF4-FFF2-40B4-BE49-F238E27FC236}">
                  <a16:creationId xmlns:a16="http://schemas.microsoft.com/office/drawing/2014/main" id="{AEBEBCEA-9DEC-FC46-95E5-83FE63BD526A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444" name="Straight Arrow Connector 443">
              <a:extLst>
                <a:ext uri="{FF2B5EF4-FFF2-40B4-BE49-F238E27FC236}">
                  <a16:creationId xmlns:a16="http://schemas.microsoft.com/office/drawing/2014/main" id="{8ADE9CEC-EEA0-A54D-AC1A-85CC293083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5" name="Straight Arrow Connector 444">
              <a:extLst>
                <a:ext uri="{FF2B5EF4-FFF2-40B4-BE49-F238E27FC236}">
                  <a16:creationId xmlns:a16="http://schemas.microsoft.com/office/drawing/2014/main" id="{6391DEC8-23F8-A847-ACF3-AD06E6E59A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C40B4987-DD61-E544-9ED1-243F1836BF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7" name="Straight Arrow Connector 446">
              <a:extLst>
                <a:ext uri="{FF2B5EF4-FFF2-40B4-BE49-F238E27FC236}">
                  <a16:creationId xmlns:a16="http://schemas.microsoft.com/office/drawing/2014/main" id="{B6FD6F72-9B1A-9E49-BC03-FF4EB3F432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EBF459C0-AF75-AC4B-82FD-7B57E1803EDC}"/>
              </a:ext>
            </a:extLst>
          </p:cNvPr>
          <p:cNvCxnSpPr/>
          <p:nvPr/>
        </p:nvCxnSpPr>
        <p:spPr>
          <a:xfrm flipH="1">
            <a:off x="2872960" y="5842070"/>
            <a:ext cx="1508125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49" name="TextBox 265">
            <a:extLst>
              <a:ext uri="{FF2B5EF4-FFF2-40B4-BE49-F238E27FC236}">
                <a16:creationId xmlns:a16="http://schemas.microsoft.com/office/drawing/2014/main" id="{8D6CC213-50D8-D143-AB2E-8A70AD0B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073" y="5513457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450" name="TextBox 281">
            <a:extLst>
              <a:ext uri="{FF2B5EF4-FFF2-40B4-BE49-F238E27FC236}">
                <a16:creationId xmlns:a16="http://schemas.microsoft.com/office/drawing/2014/main" id="{FD871173-63C8-004A-B893-95B0B94D0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698" y="5800795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grpSp>
        <p:nvGrpSpPr>
          <p:cNvPr id="451" name="Group 5">
            <a:extLst>
              <a:ext uri="{FF2B5EF4-FFF2-40B4-BE49-F238E27FC236}">
                <a16:creationId xmlns:a16="http://schemas.microsoft.com/office/drawing/2014/main" id="{57C14B28-467E-9240-8CC3-03FBD986B649}"/>
              </a:ext>
            </a:extLst>
          </p:cNvPr>
          <p:cNvGrpSpPr>
            <a:grpSpLocks/>
          </p:cNvGrpSpPr>
          <p:nvPr/>
        </p:nvGrpSpPr>
        <p:grpSpPr bwMode="auto">
          <a:xfrm>
            <a:off x="2528473" y="5276920"/>
            <a:ext cx="1616075" cy="487362"/>
            <a:chOff x="-4079003" y="2717403"/>
            <a:chExt cx="1616718" cy="488475"/>
          </a:xfrm>
        </p:grpSpPr>
        <p:sp>
          <p:nvSpPr>
            <p:cNvPr id="453" name="Rectangle 98">
              <a:extLst>
                <a:ext uri="{FF2B5EF4-FFF2-40B4-BE49-F238E27FC236}">
                  <a16:creationId xmlns:a16="http://schemas.microsoft.com/office/drawing/2014/main" id="{693A8054-41EF-F147-A07F-2F6F4992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4" name="Line 99">
              <a:extLst>
                <a:ext uri="{FF2B5EF4-FFF2-40B4-BE49-F238E27FC236}">
                  <a16:creationId xmlns:a16="http://schemas.microsoft.com/office/drawing/2014/main" id="{F72989E1-2AE2-724E-BB5A-C3EDBBB6A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5" name="Rectangle 104">
              <a:extLst>
                <a:ext uri="{FF2B5EF4-FFF2-40B4-BE49-F238E27FC236}">
                  <a16:creationId xmlns:a16="http://schemas.microsoft.com/office/drawing/2014/main" id="{5AC95A09-8057-7147-9F57-6EFF2A5E5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6" name="Text Box 105">
              <a:extLst>
                <a:ext uri="{FF2B5EF4-FFF2-40B4-BE49-F238E27FC236}">
                  <a16:creationId xmlns:a16="http://schemas.microsoft.com/office/drawing/2014/main" id="{47FDF11B-1F9E-D148-996F-69ECC9F11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81451" cy="24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0111</a:t>
              </a:r>
            </a:p>
          </p:txBody>
        </p:sp>
        <p:sp>
          <p:nvSpPr>
            <p:cNvPr id="457" name="Line 119">
              <a:extLst>
                <a:ext uri="{FF2B5EF4-FFF2-40B4-BE49-F238E27FC236}">
                  <a16:creationId xmlns:a16="http://schemas.microsoft.com/office/drawing/2014/main" id="{CD73CAA3-C367-7049-8128-3C09B270B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58" name="Freeform 120">
            <a:extLst>
              <a:ext uri="{FF2B5EF4-FFF2-40B4-BE49-F238E27FC236}">
                <a16:creationId xmlns:a16="http://schemas.microsoft.com/office/drawing/2014/main" id="{9B17F469-9813-DD46-ADCC-A6A37DCBE4CD}"/>
              </a:ext>
            </a:extLst>
          </p:cNvPr>
          <p:cNvSpPr>
            <a:spLocks/>
          </p:cNvSpPr>
          <p:nvPr/>
        </p:nvSpPr>
        <p:spPr bwMode="auto">
          <a:xfrm>
            <a:off x="4084223" y="5708720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59" name="Group 357">
            <a:extLst>
              <a:ext uri="{FF2B5EF4-FFF2-40B4-BE49-F238E27FC236}">
                <a16:creationId xmlns:a16="http://schemas.microsoft.com/office/drawing/2014/main" id="{F5E5FC5C-1765-2446-9583-0A67B919000D}"/>
              </a:ext>
            </a:extLst>
          </p:cNvPr>
          <p:cNvGrpSpPr>
            <a:grpSpLocks/>
          </p:cNvGrpSpPr>
          <p:nvPr/>
        </p:nvGrpSpPr>
        <p:grpSpPr bwMode="auto">
          <a:xfrm>
            <a:off x="4304885" y="5699195"/>
            <a:ext cx="565150" cy="293687"/>
            <a:chOff x="1871277" y="1576300"/>
            <a:chExt cx="1128371" cy="437861"/>
          </a:xfrm>
        </p:grpSpPr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BE27647C-3DCE-C848-8559-90456AA1A4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59B28033-FF2E-0D49-AE8B-150A3DAC870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90E87BE2-8DD5-F949-9609-CEE42558EC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3" name="Freeform 462">
              <a:extLst>
                <a:ext uri="{FF2B5EF4-FFF2-40B4-BE49-F238E27FC236}">
                  <a16:creationId xmlns:a16="http://schemas.microsoft.com/office/drawing/2014/main" id="{E67E4AB2-89E6-9547-93D2-34CED5D46ECE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E0013E89-2E09-C94F-888A-0764BFC4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5" name="Freeform 464">
              <a:extLst>
                <a:ext uri="{FF2B5EF4-FFF2-40B4-BE49-F238E27FC236}">
                  <a16:creationId xmlns:a16="http://schemas.microsoft.com/office/drawing/2014/main" id="{D4D31051-3F76-8D4A-A94B-F0DCA0AFF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DFC93EA6-DE5D-3E40-831C-1084B477E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4C149BB2-DFC7-984A-98E9-3C4AA2DDC501}"/>
                </a:ext>
              </a:extLst>
            </p:cNvPr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7AD8C9C3-3ED3-FC4C-9678-8E0AF3B540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9" name="TextBox 6">
            <a:extLst>
              <a:ext uri="{FF2B5EF4-FFF2-40B4-BE49-F238E27FC236}">
                <a16:creationId xmlns:a16="http://schemas.microsoft.com/office/drawing/2014/main" id="{EED866B1-9598-C54F-A0E0-D641030E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10" y="4943545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0" name="TextBox 282">
            <a:extLst>
              <a:ext uri="{FF2B5EF4-FFF2-40B4-BE49-F238E27FC236}">
                <a16:creationId xmlns:a16="http://schemas.microsoft.com/office/drawing/2014/main" id="{CE2B3699-263C-CA42-8354-6E8A61868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898" y="5902395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447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261255"/>
            <a:ext cx="11213592" cy="8946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Software-Defined Networking (SDN)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83" y="1080571"/>
            <a:ext cx="11310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Remote controller computes, installs forwarding tables in routers</a:t>
            </a:r>
          </a:p>
        </p:txBody>
      </p:sp>
      <p:grpSp>
        <p:nvGrpSpPr>
          <p:cNvPr id="817" name="Group 816">
            <a:extLst>
              <a:ext uri="{FF2B5EF4-FFF2-40B4-BE49-F238E27FC236}">
                <a16:creationId xmlns:a16="http://schemas.microsoft.com/office/drawing/2014/main" id="{0035B262-335A-2042-8F0A-4D25C5CCAA4C}"/>
              </a:ext>
            </a:extLst>
          </p:cNvPr>
          <p:cNvGrpSpPr>
            <a:grpSpLocks/>
          </p:cNvGrpSpPr>
          <p:nvPr/>
        </p:nvGrpSpPr>
        <p:grpSpPr bwMode="auto">
          <a:xfrm>
            <a:off x="3203430" y="1967880"/>
            <a:ext cx="6027738" cy="1439862"/>
            <a:chOff x="1492879" y="2061336"/>
            <a:chExt cx="6027737" cy="1440135"/>
          </a:xfrm>
        </p:grpSpPr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2911F90D-6E6D-8D44-A029-2BB47782B47E}"/>
                </a:ext>
              </a:extLst>
            </p:cNvPr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rgbClr val="2D2DB9">
                <a:lumMod val="20000"/>
                <a:lumOff val="8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24B8DF14-13D1-7B4D-AA8E-6D4B866768A6}"/>
                </a:ext>
              </a:extLst>
            </p:cNvPr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2D2DB9">
                    <a:lumMod val="20000"/>
                    <a:lumOff val="80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B3477997-2171-D144-8F62-1363F13885FD}"/>
                </a:ext>
              </a:extLst>
            </p:cNvPr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 rotWithShape="1">
              <a:gsLst>
                <a:gs pos="0">
                  <a:srgbClr val="2D2DB9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08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821" name="Group 950">
              <a:extLst>
                <a:ext uri="{FF2B5EF4-FFF2-40B4-BE49-F238E27FC236}">
                  <a16:creationId xmlns:a16="http://schemas.microsoft.com/office/drawing/2014/main" id="{DB6AE1A4-24E9-664C-A51D-C17F6021B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855" name="Freeform 951">
                <a:extLst>
                  <a:ext uri="{FF2B5EF4-FFF2-40B4-BE49-F238E27FC236}">
                    <a16:creationId xmlns:a16="http://schemas.microsoft.com/office/drawing/2014/main" id="{BFB37BD8-4427-2A47-AE85-B992137B4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6" name="Rectangle 952">
                <a:extLst>
                  <a:ext uri="{FF2B5EF4-FFF2-40B4-BE49-F238E27FC236}">
                    <a16:creationId xmlns:a16="http://schemas.microsoft.com/office/drawing/2014/main" id="{D33ED3AE-893B-0641-B3D0-6332B9827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7" name="Freeform 953">
                <a:extLst>
                  <a:ext uri="{FF2B5EF4-FFF2-40B4-BE49-F238E27FC236}">
                    <a16:creationId xmlns:a16="http://schemas.microsoft.com/office/drawing/2014/main" id="{7F8B5734-537E-2D40-ABC5-1153CA76F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8" name="Freeform 954">
                <a:extLst>
                  <a:ext uri="{FF2B5EF4-FFF2-40B4-BE49-F238E27FC236}">
                    <a16:creationId xmlns:a16="http://schemas.microsoft.com/office/drawing/2014/main" id="{A27CC3E2-8472-FE49-B22C-8BAD36D3F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9" name="Rectangle 955">
                <a:extLst>
                  <a:ext uri="{FF2B5EF4-FFF2-40B4-BE49-F238E27FC236}">
                    <a16:creationId xmlns:a16="http://schemas.microsoft.com/office/drawing/2014/main" id="{11CD015D-401B-EC42-A713-37F4F5806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0" name="Group 956">
                <a:extLst>
                  <a:ext uri="{FF2B5EF4-FFF2-40B4-BE49-F238E27FC236}">
                    <a16:creationId xmlns:a16="http://schemas.microsoft.com/office/drawing/2014/main" id="{A208DF6A-EF9F-044D-8302-1B9476D184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5" name="AutoShape 957">
                  <a:extLst>
                    <a:ext uri="{FF2B5EF4-FFF2-40B4-BE49-F238E27FC236}">
                      <a16:creationId xmlns:a16="http://schemas.microsoft.com/office/drawing/2014/main" id="{FCC50AD6-31B9-FD4A-9D12-E293AC79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6" name="AutoShape 958">
                  <a:extLst>
                    <a:ext uri="{FF2B5EF4-FFF2-40B4-BE49-F238E27FC236}">
                      <a16:creationId xmlns:a16="http://schemas.microsoft.com/office/drawing/2014/main" id="{9515A907-A38B-AC46-9351-9821F9262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1" name="Rectangle 959">
                <a:extLst>
                  <a:ext uri="{FF2B5EF4-FFF2-40B4-BE49-F238E27FC236}">
                    <a16:creationId xmlns:a16="http://schemas.microsoft.com/office/drawing/2014/main" id="{DA74175D-E323-954D-B321-A525406F9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2" name="Group 960">
                <a:extLst>
                  <a:ext uri="{FF2B5EF4-FFF2-40B4-BE49-F238E27FC236}">
                    <a16:creationId xmlns:a16="http://schemas.microsoft.com/office/drawing/2014/main" id="{28DE356C-C6F7-BA40-87C6-C5B5BE6C2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3" name="AutoShape 961">
                  <a:extLst>
                    <a:ext uri="{FF2B5EF4-FFF2-40B4-BE49-F238E27FC236}">
                      <a16:creationId xmlns:a16="http://schemas.microsoft.com/office/drawing/2014/main" id="{9643844A-45E6-7443-A468-4BC3D1762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4" name="AutoShape 962">
                  <a:extLst>
                    <a:ext uri="{FF2B5EF4-FFF2-40B4-BE49-F238E27FC236}">
                      <a16:creationId xmlns:a16="http://schemas.microsoft.com/office/drawing/2014/main" id="{60C84F35-0A59-8349-91F6-D5FECFED7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3" name="Rectangle 963">
                <a:extLst>
                  <a:ext uri="{FF2B5EF4-FFF2-40B4-BE49-F238E27FC236}">
                    <a16:creationId xmlns:a16="http://schemas.microsoft.com/office/drawing/2014/main" id="{92014399-9751-FC4F-9035-A395245BC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4" name="Rectangle 964">
                <a:extLst>
                  <a:ext uri="{FF2B5EF4-FFF2-40B4-BE49-F238E27FC236}">
                    <a16:creationId xmlns:a16="http://schemas.microsoft.com/office/drawing/2014/main" id="{9B818A3E-FD1D-F04D-8158-62E78EE4B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5" name="Group 965">
                <a:extLst>
                  <a:ext uri="{FF2B5EF4-FFF2-40B4-BE49-F238E27FC236}">
                    <a16:creationId xmlns:a16="http://schemas.microsoft.com/office/drawing/2014/main" id="{4CE95AA0-C88F-3D48-98E7-F3E038739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1" name="AutoShape 966">
                  <a:extLst>
                    <a:ext uri="{FF2B5EF4-FFF2-40B4-BE49-F238E27FC236}">
                      <a16:creationId xmlns:a16="http://schemas.microsoft.com/office/drawing/2014/main" id="{5B978760-D630-664D-941B-E0517C203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2" name="AutoShape 967">
                  <a:extLst>
                    <a:ext uri="{FF2B5EF4-FFF2-40B4-BE49-F238E27FC236}">
                      <a16:creationId xmlns:a16="http://schemas.microsoft.com/office/drawing/2014/main" id="{66581CC6-E163-4349-98BB-7B8F11B58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6" name="Freeform 968">
                <a:extLst>
                  <a:ext uri="{FF2B5EF4-FFF2-40B4-BE49-F238E27FC236}">
                    <a16:creationId xmlns:a16="http://schemas.microsoft.com/office/drawing/2014/main" id="{0C578B43-7341-984A-8E2E-758C1FE6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7" name="Group 969">
                <a:extLst>
                  <a:ext uri="{FF2B5EF4-FFF2-40B4-BE49-F238E27FC236}">
                    <a16:creationId xmlns:a16="http://schemas.microsoft.com/office/drawing/2014/main" id="{00F4A952-5D56-894B-BE04-57FD8D9A8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79" name="AutoShape 970">
                  <a:extLst>
                    <a:ext uri="{FF2B5EF4-FFF2-40B4-BE49-F238E27FC236}">
                      <a16:creationId xmlns:a16="http://schemas.microsoft.com/office/drawing/2014/main" id="{C6D2E1F8-9BE6-1340-A97F-25C96F4EA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0" name="AutoShape 971">
                  <a:extLst>
                    <a:ext uri="{FF2B5EF4-FFF2-40B4-BE49-F238E27FC236}">
                      <a16:creationId xmlns:a16="http://schemas.microsoft.com/office/drawing/2014/main" id="{076B7F4B-58FD-394A-A7D1-825421A0D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8" name="Rectangle 972">
                <a:extLst>
                  <a:ext uri="{FF2B5EF4-FFF2-40B4-BE49-F238E27FC236}">
                    <a16:creationId xmlns:a16="http://schemas.microsoft.com/office/drawing/2014/main" id="{9CF6079F-A485-B34F-BAE1-E461B27BC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9" name="Freeform 973">
                <a:extLst>
                  <a:ext uri="{FF2B5EF4-FFF2-40B4-BE49-F238E27FC236}">
                    <a16:creationId xmlns:a16="http://schemas.microsoft.com/office/drawing/2014/main" id="{4D22F667-50F0-554D-A2A3-06E318F92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0" name="Freeform 974">
                <a:extLst>
                  <a:ext uri="{FF2B5EF4-FFF2-40B4-BE49-F238E27FC236}">
                    <a16:creationId xmlns:a16="http://schemas.microsoft.com/office/drawing/2014/main" id="{FEA6AA77-7341-EC44-9A1C-8FF6D3429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1" name="Oval 975">
                <a:extLst>
                  <a:ext uri="{FF2B5EF4-FFF2-40B4-BE49-F238E27FC236}">
                    <a16:creationId xmlns:a16="http://schemas.microsoft.com/office/drawing/2014/main" id="{A02843C6-28FA-9945-9CEB-7717E68BC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2" name="Freeform 976">
                <a:extLst>
                  <a:ext uri="{FF2B5EF4-FFF2-40B4-BE49-F238E27FC236}">
                    <a16:creationId xmlns:a16="http://schemas.microsoft.com/office/drawing/2014/main" id="{B41467ED-71ED-774D-B5B1-0E498264B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3" name="AutoShape 977">
                <a:extLst>
                  <a:ext uri="{FF2B5EF4-FFF2-40B4-BE49-F238E27FC236}">
                    <a16:creationId xmlns:a16="http://schemas.microsoft.com/office/drawing/2014/main" id="{9B5749F0-C743-D247-9288-DD5C4B670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4" name="AutoShape 978">
                <a:extLst>
                  <a:ext uri="{FF2B5EF4-FFF2-40B4-BE49-F238E27FC236}">
                    <a16:creationId xmlns:a16="http://schemas.microsoft.com/office/drawing/2014/main" id="{990B835A-E601-8B4A-913C-86C2C6F75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5" name="Oval 979">
                <a:extLst>
                  <a:ext uri="{FF2B5EF4-FFF2-40B4-BE49-F238E27FC236}">
                    <a16:creationId xmlns:a16="http://schemas.microsoft.com/office/drawing/2014/main" id="{54D6634C-D1A9-6142-9854-19C444BA4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6" name="Oval 980">
                <a:extLst>
                  <a:ext uri="{FF2B5EF4-FFF2-40B4-BE49-F238E27FC236}">
                    <a16:creationId xmlns:a16="http://schemas.microsoft.com/office/drawing/2014/main" id="{4B663C71-DBAC-684F-AC10-C3062136D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7" name="Oval 981">
                <a:extLst>
                  <a:ext uri="{FF2B5EF4-FFF2-40B4-BE49-F238E27FC236}">
                    <a16:creationId xmlns:a16="http://schemas.microsoft.com/office/drawing/2014/main" id="{89DA651A-7990-3046-B6A9-BDF3A76B1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8" name="Rectangle 982">
                <a:extLst>
                  <a:ext uri="{FF2B5EF4-FFF2-40B4-BE49-F238E27FC236}">
                    <a16:creationId xmlns:a16="http://schemas.microsoft.com/office/drawing/2014/main" id="{97BCC976-FD19-5C44-A0F3-970A14677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822" name="Group 950">
              <a:extLst>
                <a:ext uri="{FF2B5EF4-FFF2-40B4-BE49-F238E27FC236}">
                  <a16:creationId xmlns:a16="http://schemas.microsoft.com/office/drawing/2014/main" id="{408FB985-1A5F-F147-891F-C6EE203F1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823" name="Freeform 951">
                <a:extLst>
                  <a:ext uri="{FF2B5EF4-FFF2-40B4-BE49-F238E27FC236}">
                    <a16:creationId xmlns:a16="http://schemas.microsoft.com/office/drawing/2014/main" id="{E5433180-28F2-BE4A-AA7C-A7B21A632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4" name="Rectangle 952">
                <a:extLst>
                  <a:ext uri="{FF2B5EF4-FFF2-40B4-BE49-F238E27FC236}">
                    <a16:creationId xmlns:a16="http://schemas.microsoft.com/office/drawing/2014/main" id="{8C5BD778-66FD-3945-B836-91E6ED4A0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5" name="Freeform 953">
                <a:extLst>
                  <a:ext uri="{FF2B5EF4-FFF2-40B4-BE49-F238E27FC236}">
                    <a16:creationId xmlns:a16="http://schemas.microsoft.com/office/drawing/2014/main" id="{2A91ACBD-8D41-DD4C-A2B1-048B348B9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6" name="Freeform 954">
                <a:extLst>
                  <a:ext uri="{FF2B5EF4-FFF2-40B4-BE49-F238E27FC236}">
                    <a16:creationId xmlns:a16="http://schemas.microsoft.com/office/drawing/2014/main" id="{FD9AFB84-DB6D-6046-8467-AD372F413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7" name="Rectangle 955">
                <a:extLst>
                  <a:ext uri="{FF2B5EF4-FFF2-40B4-BE49-F238E27FC236}">
                    <a16:creationId xmlns:a16="http://schemas.microsoft.com/office/drawing/2014/main" id="{77DBE4BA-8D67-5B43-8297-B9D264FE9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28" name="Group 956">
                <a:extLst>
                  <a:ext uri="{FF2B5EF4-FFF2-40B4-BE49-F238E27FC236}">
                    <a16:creationId xmlns:a16="http://schemas.microsoft.com/office/drawing/2014/main" id="{F3DA3736-9C54-FD40-9182-376547A2A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53" name="AutoShape 957">
                  <a:extLst>
                    <a:ext uri="{FF2B5EF4-FFF2-40B4-BE49-F238E27FC236}">
                      <a16:creationId xmlns:a16="http://schemas.microsoft.com/office/drawing/2014/main" id="{AF6DA2C1-3BA8-9F42-8082-1828FAC4E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4" name="AutoShape 958">
                  <a:extLst>
                    <a:ext uri="{FF2B5EF4-FFF2-40B4-BE49-F238E27FC236}">
                      <a16:creationId xmlns:a16="http://schemas.microsoft.com/office/drawing/2014/main" id="{7E65A1C9-4BD5-C648-BDA4-FE7A4B1268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29" name="Rectangle 959">
                <a:extLst>
                  <a:ext uri="{FF2B5EF4-FFF2-40B4-BE49-F238E27FC236}">
                    <a16:creationId xmlns:a16="http://schemas.microsoft.com/office/drawing/2014/main" id="{EC0E4CD1-FF46-4441-8D14-832711884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0" name="Group 960">
                <a:extLst>
                  <a:ext uri="{FF2B5EF4-FFF2-40B4-BE49-F238E27FC236}">
                    <a16:creationId xmlns:a16="http://schemas.microsoft.com/office/drawing/2014/main" id="{E64F3582-6063-6041-8631-63DD7426A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51" name="AutoShape 961">
                  <a:extLst>
                    <a:ext uri="{FF2B5EF4-FFF2-40B4-BE49-F238E27FC236}">
                      <a16:creationId xmlns:a16="http://schemas.microsoft.com/office/drawing/2014/main" id="{C34EAECD-E1EF-8646-9F61-922B7F0EA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2" name="AutoShape 962">
                  <a:extLst>
                    <a:ext uri="{FF2B5EF4-FFF2-40B4-BE49-F238E27FC236}">
                      <a16:creationId xmlns:a16="http://schemas.microsoft.com/office/drawing/2014/main" id="{9D855FB6-3F8B-4F48-BB63-40E93ACB2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1" name="Rectangle 963">
                <a:extLst>
                  <a:ext uri="{FF2B5EF4-FFF2-40B4-BE49-F238E27FC236}">
                    <a16:creationId xmlns:a16="http://schemas.microsoft.com/office/drawing/2014/main" id="{F062D5F9-755C-724B-955A-7A2BDC06D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2" name="Rectangle 964">
                <a:extLst>
                  <a:ext uri="{FF2B5EF4-FFF2-40B4-BE49-F238E27FC236}">
                    <a16:creationId xmlns:a16="http://schemas.microsoft.com/office/drawing/2014/main" id="{177A8ED0-5EFF-1249-9487-CD3CEB431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3" name="Group 965">
                <a:extLst>
                  <a:ext uri="{FF2B5EF4-FFF2-40B4-BE49-F238E27FC236}">
                    <a16:creationId xmlns:a16="http://schemas.microsoft.com/office/drawing/2014/main" id="{A1DF88D1-CA38-D94A-B614-BF080EB389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49" name="AutoShape 966">
                  <a:extLst>
                    <a:ext uri="{FF2B5EF4-FFF2-40B4-BE49-F238E27FC236}">
                      <a16:creationId xmlns:a16="http://schemas.microsoft.com/office/drawing/2014/main" id="{F38F11ED-A8CE-5249-99B7-BC200E46C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0" name="AutoShape 967">
                  <a:extLst>
                    <a:ext uri="{FF2B5EF4-FFF2-40B4-BE49-F238E27FC236}">
                      <a16:creationId xmlns:a16="http://schemas.microsoft.com/office/drawing/2014/main" id="{BE8854EE-7F90-844A-B45E-E7DD53A00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4" name="Freeform 968">
                <a:extLst>
                  <a:ext uri="{FF2B5EF4-FFF2-40B4-BE49-F238E27FC236}">
                    <a16:creationId xmlns:a16="http://schemas.microsoft.com/office/drawing/2014/main" id="{C685DB2D-2CAC-9042-82A0-DF8A8A5C7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5" name="Group 969">
                <a:extLst>
                  <a:ext uri="{FF2B5EF4-FFF2-40B4-BE49-F238E27FC236}">
                    <a16:creationId xmlns:a16="http://schemas.microsoft.com/office/drawing/2014/main" id="{17E8E7C0-53DA-9845-A7EC-5C2E647C9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47" name="AutoShape 970">
                  <a:extLst>
                    <a:ext uri="{FF2B5EF4-FFF2-40B4-BE49-F238E27FC236}">
                      <a16:creationId xmlns:a16="http://schemas.microsoft.com/office/drawing/2014/main" id="{B5CA9A5E-F11C-004B-9937-AD191292A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48" name="AutoShape 971">
                  <a:extLst>
                    <a:ext uri="{FF2B5EF4-FFF2-40B4-BE49-F238E27FC236}">
                      <a16:creationId xmlns:a16="http://schemas.microsoft.com/office/drawing/2014/main" id="{96386543-71E7-1D42-9624-794918088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6" name="Rectangle 972">
                <a:extLst>
                  <a:ext uri="{FF2B5EF4-FFF2-40B4-BE49-F238E27FC236}">
                    <a16:creationId xmlns:a16="http://schemas.microsoft.com/office/drawing/2014/main" id="{C1AF9949-5911-9240-A6AD-91975A73F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7" name="Freeform 973">
                <a:extLst>
                  <a:ext uri="{FF2B5EF4-FFF2-40B4-BE49-F238E27FC236}">
                    <a16:creationId xmlns:a16="http://schemas.microsoft.com/office/drawing/2014/main" id="{27BBB8ED-9D76-4E4F-BF4D-5A7FF5643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8" name="Freeform 974">
                <a:extLst>
                  <a:ext uri="{FF2B5EF4-FFF2-40B4-BE49-F238E27FC236}">
                    <a16:creationId xmlns:a16="http://schemas.microsoft.com/office/drawing/2014/main" id="{02E9A54F-05AA-404E-91E8-11085F7EB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9" name="Oval 975">
                <a:extLst>
                  <a:ext uri="{FF2B5EF4-FFF2-40B4-BE49-F238E27FC236}">
                    <a16:creationId xmlns:a16="http://schemas.microsoft.com/office/drawing/2014/main" id="{9AC3BA29-CFE0-7A41-866E-F884B95B8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0" name="Freeform 976">
                <a:extLst>
                  <a:ext uri="{FF2B5EF4-FFF2-40B4-BE49-F238E27FC236}">
                    <a16:creationId xmlns:a16="http://schemas.microsoft.com/office/drawing/2014/main" id="{E7FFF245-8A0A-2749-A793-25B6F30E9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1" name="AutoShape 977">
                <a:extLst>
                  <a:ext uri="{FF2B5EF4-FFF2-40B4-BE49-F238E27FC236}">
                    <a16:creationId xmlns:a16="http://schemas.microsoft.com/office/drawing/2014/main" id="{774C1F7E-EF61-9041-A67B-B2D38BDB1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2" name="AutoShape 978">
                <a:extLst>
                  <a:ext uri="{FF2B5EF4-FFF2-40B4-BE49-F238E27FC236}">
                    <a16:creationId xmlns:a16="http://schemas.microsoft.com/office/drawing/2014/main" id="{8321AD11-FD38-2140-803F-0861F460D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3" name="Oval 979">
                <a:extLst>
                  <a:ext uri="{FF2B5EF4-FFF2-40B4-BE49-F238E27FC236}">
                    <a16:creationId xmlns:a16="http://schemas.microsoft.com/office/drawing/2014/main" id="{3B03DD16-3989-194B-BD6E-9FAE3F6CD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4" name="Oval 980">
                <a:extLst>
                  <a:ext uri="{FF2B5EF4-FFF2-40B4-BE49-F238E27FC236}">
                    <a16:creationId xmlns:a16="http://schemas.microsoft.com/office/drawing/2014/main" id="{FB43C4D6-3355-2049-A335-F477077CE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5" name="Oval 981">
                <a:extLst>
                  <a:ext uri="{FF2B5EF4-FFF2-40B4-BE49-F238E27FC236}">
                    <a16:creationId xmlns:a16="http://schemas.microsoft.com/office/drawing/2014/main" id="{8045FE53-47F3-754E-922B-AF14C0360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6" name="Rectangle 982">
                <a:extLst>
                  <a:ext uri="{FF2B5EF4-FFF2-40B4-BE49-F238E27FC236}">
                    <a16:creationId xmlns:a16="http://schemas.microsoft.com/office/drawing/2014/main" id="{970F4A74-CE34-AE4C-A565-ABAC41470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87" name="Freeform 2">
            <a:extLst>
              <a:ext uri="{FF2B5EF4-FFF2-40B4-BE49-F238E27FC236}">
                <a16:creationId xmlns:a16="http://schemas.microsoft.com/office/drawing/2014/main" id="{73B896A4-C009-EC47-9EB3-507C0C7CCB88}"/>
              </a:ext>
            </a:extLst>
          </p:cNvPr>
          <p:cNvSpPr>
            <a:spLocks/>
          </p:cNvSpPr>
          <p:nvPr/>
        </p:nvSpPr>
        <p:spPr bwMode="auto">
          <a:xfrm>
            <a:off x="4341668" y="5696917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888" name="Straight Connector 887">
            <a:extLst>
              <a:ext uri="{FF2B5EF4-FFF2-40B4-BE49-F238E27FC236}">
                <a16:creationId xmlns:a16="http://schemas.microsoft.com/office/drawing/2014/main" id="{BFDE916B-AF97-DB4F-88E3-3211F74E07F5}"/>
              </a:ext>
            </a:extLst>
          </p:cNvPr>
          <p:cNvCxnSpPr/>
          <p:nvPr/>
        </p:nvCxnSpPr>
        <p:spPr>
          <a:xfrm flipV="1">
            <a:off x="5011593" y="5847730"/>
            <a:ext cx="1316037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89" name="Straight Connector 888">
            <a:extLst>
              <a:ext uri="{FF2B5EF4-FFF2-40B4-BE49-F238E27FC236}">
                <a16:creationId xmlns:a16="http://schemas.microsoft.com/office/drawing/2014/main" id="{11A6A20F-5B1F-E34C-A889-7D7216BC52A6}"/>
              </a:ext>
            </a:extLst>
          </p:cNvPr>
          <p:cNvCxnSpPr/>
          <p:nvPr/>
        </p:nvCxnSpPr>
        <p:spPr>
          <a:xfrm>
            <a:off x="4900468" y="6035055"/>
            <a:ext cx="2259012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0" name="Straight Connector 889">
            <a:extLst>
              <a:ext uri="{FF2B5EF4-FFF2-40B4-BE49-F238E27FC236}">
                <a16:creationId xmlns:a16="http://schemas.microsoft.com/office/drawing/2014/main" id="{EC3A188E-9403-584D-9DE4-BD063B6A9984}"/>
              </a:ext>
            </a:extLst>
          </p:cNvPr>
          <p:cNvCxnSpPr/>
          <p:nvPr/>
        </p:nvCxnSpPr>
        <p:spPr>
          <a:xfrm>
            <a:off x="4913168" y="6139830"/>
            <a:ext cx="714375" cy="2762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1" name="Straight Connector 890">
            <a:extLst>
              <a:ext uri="{FF2B5EF4-FFF2-40B4-BE49-F238E27FC236}">
                <a16:creationId xmlns:a16="http://schemas.microsoft.com/office/drawing/2014/main" id="{CA8EFEA7-A8AA-F945-BA1D-4ACB721622E5}"/>
              </a:ext>
            </a:extLst>
          </p:cNvPr>
          <p:cNvCxnSpPr/>
          <p:nvPr/>
        </p:nvCxnSpPr>
        <p:spPr>
          <a:xfrm flipV="1">
            <a:off x="5930755" y="6333505"/>
            <a:ext cx="1247775" cy="825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2" name="Straight Connector 891">
            <a:extLst>
              <a:ext uri="{FF2B5EF4-FFF2-40B4-BE49-F238E27FC236}">
                <a16:creationId xmlns:a16="http://schemas.microsoft.com/office/drawing/2014/main" id="{B2D0340F-062D-4B43-ADB5-74954D542D1B}"/>
              </a:ext>
            </a:extLst>
          </p:cNvPr>
          <p:cNvCxnSpPr/>
          <p:nvPr/>
        </p:nvCxnSpPr>
        <p:spPr>
          <a:xfrm>
            <a:off x="6591155" y="5881067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3" name="Straight Connector 892">
            <a:extLst>
              <a:ext uri="{FF2B5EF4-FFF2-40B4-BE49-F238E27FC236}">
                <a16:creationId xmlns:a16="http://schemas.microsoft.com/office/drawing/2014/main" id="{694966F7-E79E-AC42-A981-710223649ACC}"/>
              </a:ext>
            </a:extLst>
          </p:cNvPr>
          <p:cNvCxnSpPr/>
          <p:nvPr/>
        </p:nvCxnSpPr>
        <p:spPr>
          <a:xfrm flipV="1">
            <a:off x="5875193" y="6035055"/>
            <a:ext cx="1790700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4" name="Straight Connector 893">
            <a:extLst>
              <a:ext uri="{FF2B5EF4-FFF2-40B4-BE49-F238E27FC236}">
                <a16:creationId xmlns:a16="http://schemas.microsoft.com/office/drawing/2014/main" id="{E084439A-562F-9047-916D-8BFA8D983C78}"/>
              </a:ext>
            </a:extLst>
          </p:cNvPr>
          <p:cNvCxnSpPr/>
          <p:nvPr/>
        </p:nvCxnSpPr>
        <p:spPr>
          <a:xfrm flipV="1">
            <a:off x="7202343" y="6063630"/>
            <a:ext cx="588962" cy="26987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5" name="Straight Connector 894">
            <a:extLst>
              <a:ext uri="{FF2B5EF4-FFF2-40B4-BE49-F238E27FC236}">
                <a16:creationId xmlns:a16="http://schemas.microsoft.com/office/drawing/2014/main" id="{B834EF84-01CE-DB43-AA3A-31C4F6601F10}"/>
              </a:ext>
            </a:extLst>
          </p:cNvPr>
          <p:cNvCxnSpPr/>
          <p:nvPr/>
        </p:nvCxnSpPr>
        <p:spPr>
          <a:xfrm>
            <a:off x="6345093" y="5847730"/>
            <a:ext cx="814387" cy="401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896" name="Group 895">
            <a:extLst>
              <a:ext uri="{FF2B5EF4-FFF2-40B4-BE49-F238E27FC236}">
                <a16:creationId xmlns:a16="http://schemas.microsoft.com/office/drawing/2014/main" id="{711F93EB-336F-294F-9B30-EC65C9DC0F9C}"/>
              </a:ext>
            </a:extLst>
          </p:cNvPr>
          <p:cNvGrpSpPr>
            <a:grpSpLocks/>
          </p:cNvGrpSpPr>
          <p:nvPr/>
        </p:nvGrpSpPr>
        <p:grpSpPr bwMode="auto">
          <a:xfrm>
            <a:off x="3274868" y="2950542"/>
            <a:ext cx="6978650" cy="1096963"/>
            <a:chOff x="1526216" y="3003498"/>
            <a:chExt cx="6978041" cy="1096962"/>
          </a:xfrm>
        </p:grpSpPr>
        <p:sp>
          <p:nvSpPr>
            <p:cNvPr id="897" name="TextBox 399">
              <a:extLst>
                <a:ext uri="{FF2B5EF4-FFF2-40B4-BE49-F238E27FC236}">
                  <a16:creationId xmlns:a16="http://schemas.microsoft.com/office/drawing/2014/main" id="{02C371D3-2C1E-5244-9747-22984982B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898" name="TextBox 400">
              <a:extLst>
                <a:ext uri="{FF2B5EF4-FFF2-40B4-BE49-F238E27FC236}">
                  <a16:creationId xmlns:a16="http://schemas.microsoft.com/office/drawing/2014/main" id="{E9FCEA42-739D-C647-B0B2-29DF67991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899" name="Straight Connector 898">
              <a:extLst>
                <a:ext uri="{FF2B5EF4-FFF2-40B4-BE49-F238E27FC236}">
                  <a16:creationId xmlns:a16="http://schemas.microsoft.com/office/drawing/2014/main" id="{B4D02647-EB69-3549-8B8C-C214B4362D0C}"/>
                </a:ext>
              </a:extLst>
            </p:cNvPr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900" name="Group 899">
            <a:extLst>
              <a:ext uri="{FF2B5EF4-FFF2-40B4-BE49-F238E27FC236}">
                <a16:creationId xmlns:a16="http://schemas.microsoft.com/office/drawing/2014/main" id="{D1C980A1-7A81-E64E-86E7-AE4ADB468ED3}"/>
              </a:ext>
            </a:extLst>
          </p:cNvPr>
          <p:cNvGrpSpPr>
            <a:grpSpLocks/>
          </p:cNvGrpSpPr>
          <p:nvPr/>
        </p:nvGrpSpPr>
        <p:grpSpPr bwMode="auto">
          <a:xfrm>
            <a:off x="4186093" y="2682255"/>
            <a:ext cx="4295775" cy="320675"/>
            <a:chOff x="2433511" y="2792111"/>
            <a:chExt cx="4296530" cy="320561"/>
          </a:xfrm>
        </p:grpSpPr>
        <p:grpSp>
          <p:nvGrpSpPr>
            <p:cNvPr id="901" name="Group 401">
              <a:extLst>
                <a:ext uri="{FF2B5EF4-FFF2-40B4-BE49-F238E27FC236}">
                  <a16:creationId xmlns:a16="http://schemas.microsoft.com/office/drawing/2014/main" id="{0C7ACA51-7903-9B4D-A9BA-79FE11C0D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922" name="Rectangle 921">
                <a:extLst>
                  <a:ext uri="{FF2B5EF4-FFF2-40B4-BE49-F238E27FC236}">
                    <a16:creationId xmlns:a16="http://schemas.microsoft.com/office/drawing/2014/main" id="{4D33FA09-AAF7-044A-A5A8-F3F23C68AF3C}"/>
                  </a:ext>
                </a:extLst>
              </p:cNvPr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23" name="Straight Connector 922">
                <a:extLst>
                  <a:ext uri="{FF2B5EF4-FFF2-40B4-BE49-F238E27FC236}">
                    <a16:creationId xmlns:a16="http://schemas.microsoft.com/office/drawing/2014/main" id="{C201AD05-8A56-4949-B304-A2A9AB5DD587}"/>
                  </a:ext>
                </a:extLst>
              </p:cNvPr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4" name="Straight Connector 923">
                <a:extLst>
                  <a:ext uri="{FF2B5EF4-FFF2-40B4-BE49-F238E27FC236}">
                    <a16:creationId xmlns:a16="http://schemas.microsoft.com/office/drawing/2014/main" id="{ED7C9AD7-08A8-D942-BF3A-F53E94AF4B95}"/>
                  </a:ext>
                </a:extLst>
              </p:cNvPr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5" name="Straight Connector 924">
                <a:extLst>
                  <a:ext uri="{FF2B5EF4-FFF2-40B4-BE49-F238E27FC236}">
                    <a16:creationId xmlns:a16="http://schemas.microsoft.com/office/drawing/2014/main" id="{143A10B8-06CC-D647-AEF7-2670CD772003}"/>
                  </a:ext>
                </a:extLst>
              </p:cNvPr>
              <p:cNvCxnSpPr>
                <a:stCxn id="922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2" name="Group 406">
              <a:extLst>
                <a:ext uri="{FF2B5EF4-FFF2-40B4-BE49-F238E27FC236}">
                  <a16:creationId xmlns:a16="http://schemas.microsoft.com/office/drawing/2014/main" id="{508A07A5-EEA9-904C-A972-4C4DADB52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918" name="Rectangle 917">
                <a:extLst>
                  <a:ext uri="{FF2B5EF4-FFF2-40B4-BE49-F238E27FC236}">
                    <a16:creationId xmlns:a16="http://schemas.microsoft.com/office/drawing/2014/main" id="{3F286581-2453-1F47-8CC7-5657614015DB}"/>
                  </a:ext>
                </a:extLst>
              </p:cNvPr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30F55D65-689B-184E-A7EE-17D45743B000}"/>
                  </a:ext>
                </a:extLst>
              </p:cNvPr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:a16="http://schemas.microsoft.com/office/drawing/2014/main" id="{076ADE22-2AEF-5040-9FA3-121B2C370E3A}"/>
                  </a:ext>
                </a:extLst>
              </p:cNvPr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1" name="Straight Connector 920">
                <a:extLst>
                  <a:ext uri="{FF2B5EF4-FFF2-40B4-BE49-F238E27FC236}">
                    <a16:creationId xmlns:a16="http://schemas.microsoft.com/office/drawing/2014/main" id="{F2B6C973-6DE4-2349-9A6A-64B1F7541845}"/>
                  </a:ext>
                </a:extLst>
              </p:cNvPr>
              <p:cNvCxnSpPr>
                <a:stCxn id="91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3" name="Group 411">
              <a:extLst>
                <a:ext uri="{FF2B5EF4-FFF2-40B4-BE49-F238E27FC236}">
                  <a16:creationId xmlns:a16="http://schemas.microsoft.com/office/drawing/2014/main" id="{AB449866-D0BC-6B4F-801B-0FA210DD8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914" name="Rectangle 913">
                <a:extLst>
                  <a:ext uri="{FF2B5EF4-FFF2-40B4-BE49-F238E27FC236}">
                    <a16:creationId xmlns:a16="http://schemas.microsoft.com/office/drawing/2014/main" id="{4E4F9BC1-F5BE-B344-A249-E838C680C739}"/>
                  </a:ext>
                </a:extLst>
              </p:cNvPr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5" name="Straight Connector 914">
                <a:extLst>
                  <a:ext uri="{FF2B5EF4-FFF2-40B4-BE49-F238E27FC236}">
                    <a16:creationId xmlns:a16="http://schemas.microsoft.com/office/drawing/2014/main" id="{DB20F410-274B-C043-A0B4-75FDB2F514FF}"/>
                  </a:ext>
                </a:extLst>
              </p:cNvPr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:a16="http://schemas.microsoft.com/office/drawing/2014/main" id="{7E028785-0101-4B45-BBD3-8308680B4792}"/>
                  </a:ext>
                </a:extLst>
              </p:cNvPr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:a16="http://schemas.microsoft.com/office/drawing/2014/main" id="{A47B9AA0-7155-B643-A937-D99E939A959D}"/>
                  </a:ext>
                </a:extLst>
              </p:cNvPr>
              <p:cNvCxnSpPr>
                <a:stCxn id="914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4" name="Group 416">
              <a:extLst>
                <a:ext uri="{FF2B5EF4-FFF2-40B4-BE49-F238E27FC236}">
                  <a16:creationId xmlns:a16="http://schemas.microsoft.com/office/drawing/2014/main" id="{6CFC219B-7363-534F-BBB9-2940C18F6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910" name="Rectangle 909">
                <a:extLst>
                  <a:ext uri="{FF2B5EF4-FFF2-40B4-BE49-F238E27FC236}">
                    <a16:creationId xmlns:a16="http://schemas.microsoft.com/office/drawing/2014/main" id="{A90F17FE-7DC7-C744-AC85-74012E165AB3}"/>
                  </a:ext>
                </a:extLst>
              </p:cNvPr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1" name="Straight Connector 910">
                <a:extLst>
                  <a:ext uri="{FF2B5EF4-FFF2-40B4-BE49-F238E27FC236}">
                    <a16:creationId xmlns:a16="http://schemas.microsoft.com/office/drawing/2014/main" id="{493DE14E-A2F1-A249-AD60-B96754D395E1}"/>
                  </a:ext>
                </a:extLst>
              </p:cNvPr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2" name="Straight Connector 911">
                <a:extLst>
                  <a:ext uri="{FF2B5EF4-FFF2-40B4-BE49-F238E27FC236}">
                    <a16:creationId xmlns:a16="http://schemas.microsoft.com/office/drawing/2014/main" id="{8DFE02DA-2A86-4844-B164-F4DC02A4123A}"/>
                  </a:ext>
                </a:extLst>
              </p:cNvPr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3" name="Straight Connector 912">
                <a:extLst>
                  <a:ext uri="{FF2B5EF4-FFF2-40B4-BE49-F238E27FC236}">
                    <a16:creationId xmlns:a16="http://schemas.microsoft.com/office/drawing/2014/main" id="{C4AA7EE7-5C2E-8D48-989F-F7194666A353}"/>
                  </a:ext>
                </a:extLst>
              </p:cNvPr>
              <p:cNvCxnSpPr>
                <a:stCxn id="910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5" name="Group 421">
              <a:extLst>
                <a:ext uri="{FF2B5EF4-FFF2-40B4-BE49-F238E27FC236}">
                  <a16:creationId xmlns:a16="http://schemas.microsoft.com/office/drawing/2014/main" id="{1FA36B18-95B0-CB4E-95BE-59E971816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906" name="Rectangle 905">
                <a:extLst>
                  <a:ext uri="{FF2B5EF4-FFF2-40B4-BE49-F238E27FC236}">
                    <a16:creationId xmlns:a16="http://schemas.microsoft.com/office/drawing/2014/main" id="{EE684161-8E76-E041-95F6-E692F09DB739}"/>
                  </a:ext>
                </a:extLst>
              </p:cNvPr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07" name="Straight Connector 906">
                <a:extLst>
                  <a:ext uri="{FF2B5EF4-FFF2-40B4-BE49-F238E27FC236}">
                    <a16:creationId xmlns:a16="http://schemas.microsoft.com/office/drawing/2014/main" id="{7927B3EE-2CC2-B44C-94F1-B69CA0A815A2}"/>
                  </a:ext>
                </a:extLst>
              </p:cNvPr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8" name="Straight Connector 907">
                <a:extLst>
                  <a:ext uri="{FF2B5EF4-FFF2-40B4-BE49-F238E27FC236}">
                    <a16:creationId xmlns:a16="http://schemas.microsoft.com/office/drawing/2014/main" id="{89B6595F-CFF0-3B40-B47C-ADB86E974281}"/>
                  </a:ext>
                </a:extLst>
              </p:cNvPr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9" name="Straight Connector 908">
                <a:extLst>
                  <a:ext uri="{FF2B5EF4-FFF2-40B4-BE49-F238E27FC236}">
                    <a16:creationId xmlns:a16="http://schemas.microsoft.com/office/drawing/2014/main" id="{C551D2B6-035F-CE4D-A43A-5FFB5AFCEED5}"/>
                  </a:ext>
                </a:extLst>
              </p:cNvPr>
              <p:cNvCxnSpPr>
                <a:stCxn id="906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926" name="Group 925">
            <a:extLst>
              <a:ext uri="{FF2B5EF4-FFF2-40B4-BE49-F238E27FC236}">
                <a16:creationId xmlns:a16="http://schemas.microsoft.com/office/drawing/2014/main" id="{A988FEAF-222E-2C4B-8C38-8B6C17D4D63D}"/>
              </a:ext>
            </a:extLst>
          </p:cNvPr>
          <p:cNvGrpSpPr>
            <a:grpSpLocks/>
          </p:cNvGrpSpPr>
          <p:nvPr/>
        </p:nvGrpSpPr>
        <p:grpSpPr bwMode="auto">
          <a:xfrm>
            <a:off x="3605068" y="3656980"/>
            <a:ext cx="5211762" cy="2740025"/>
            <a:chOff x="1856416" y="3709935"/>
            <a:chExt cx="5211763" cy="2739614"/>
          </a:xfrm>
        </p:grpSpPr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875BCAC4-B573-D54B-BF32-094096F89D98}"/>
                </a:ext>
              </a:extLst>
            </p:cNvPr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0D857BEA-FC6F-1449-A5C0-C21CC8BC5CED}"/>
                </a:ext>
              </a:extLst>
            </p:cNvPr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218DF382-E11C-A94A-ABF5-F93EB0534196}"/>
                </a:ext>
              </a:extLst>
            </p:cNvPr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BD4E8E8A-5281-2546-8825-0786245B15DA}"/>
                </a:ext>
              </a:extLst>
            </p:cNvPr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E78920D8-D684-1642-B41B-2CC538B9202E}"/>
                </a:ext>
              </a:extLst>
            </p:cNvPr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932" name="Group 28">
              <a:extLst>
                <a:ext uri="{FF2B5EF4-FFF2-40B4-BE49-F238E27FC236}">
                  <a16:creationId xmlns:a16="http://schemas.microsoft.com/office/drawing/2014/main" id="{088ACE2A-7A5D-4F42-921C-CF157C288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1017" name="Rectangle 1016">
                <a:extLst>
                  <a:ext uri="{FF2B5EF4-FFF2-40B4-BE49-F238E27FC236}">
                    <a16:creationId xmlns:a16="http://schemas.microsoft.com/office/drawing/2014/main" id="{F031C840-E404-B943-9DD7-6487F36B8BC7}"/>
                  </a:ext>
                </a:extLst>
              </p:cNvPr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1018" name="Group 498">
                <a:extLst>
                  <a:ext uri="{FF2B5EF4-FFF2-40B4-BE49-F238E27FC236}">
                    <a16:creationId xmlns:a16="http://schemas.microsoft.com/office/drawing/2014/main" id="{11E4B476-A94C-6141-A48C-F22AAD7C57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6285E922-4389-6747-873A-ED742F93B7B8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Rectangle 1032">
                  <a:extLst>
                    <a:ext uri="{FF2B5EF4-FFF2-40B4-BE49-F238E27FC236}">
                      <a16:creationId xmlns:a16="http://schemas.microsoft.com/office/drawing/2014/main" id="{681399F7-9F7D-8247-A86B-B0C42C17B7BD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22EC9AA8-544A-8B4A-88A6-2074F49F53D4}"/>
                    </a:ext>
                  </a:extLst>
                </p:cNvPr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35" name="Straight Connector 1034">
                  <a:extLst>
                    <a:ext uri="{FF2B5EF4-FFF2-40B4-BE49-F238E27FC236}">
                      <a16:creationId xmlns:a16="http://schemas.microsoft.com/office/drawing/2014/main" id="{C98CC5A1-6137-AD47-8DAD-1CE3995E4F4E}"/>
                    </a:ext>
                  </a:extLst>
                </p:cNvPr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:a16="http://schemas.microsoft.com/office/drawing/2014/main" id="{D6DBD6DE-4277-6E43-8F0F-101EA88CC186}"/>
                    </a:ext>
                  </a:extLst>
                </p:cNvPr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511198B5-F79E-C74D-B56E-01ADB1EAA4C1}"/>
                  </a:ext>
                </a:extLst>
              </p:cNvPr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20" name="Straight Connector 1019">
                <a:extLst>
                  <a:ext uri="{FF2B5EF4-FFF2-40B4-BE49-F238E27FC236}">
                    <a16:creationId xmlns:a16="http://schemas.microsoft.com/office/drawing/2014/main" id="{D3ADC60A-D45A-1346-84AC-B4714AE1CB27}"/>
                  </a:ext>
                </a:extLst>
              </p:cNvPr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1021" name="Straight Connector 1020">
                <a:extLst>
                  <a:ext uri="{FF2B5EF4-FFF2-40B4-BE49-F238E27FC236}">
                    <a16:creationId xmlns:a16="http://schemas.microsoft.com/office/drawing/2014/main" id="{8C732665-0AF3-514A-8491-058D584AA66C}"/>
                  </a:ext>
                </a:extLst>
              </p:cNvPr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22" name="Group 504">
                <a:extLst>
                  <a:ext uri="{FF2B5EF4-FFF2-40B4-BE49-F238E27FC236}">
                    <a16:creationId xmlns:a16="http://schemas.microsoft.com/office/drawing/2014/main" id="{87E38306-3DC6-B044-991D-BEE6F6FD2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1023" name="Oval 1022">
                  <a:extLst>
                    <a:ext uri="{FF2B5EF4-FFF2-40B4-BE49-F238E27FC236}">
                      <a16:creationId xmlns:a16="http://schemas.microsoft.com/office/drawing/2014/main" id="{55E5FA1C-CAB4-8341-8DAA-EDAE9CFD84E2}"/>
                    </a:ext>
                  </a:extLst>
                </p:cNvPr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Rectangle 1023">
                  <a:extLst>
                    <a:ext uri="{FF2B5EF4-FFF2-40B4-BE49-F238E27FC236}">
                      <a16:creationId xmlns:a16="http://schemas.microsoft.com/office/drawing/2014/main" id="{44108165-9E65-5F4A-BAAB-C6ACE38D3C65}"/>
                    </a:ext>
                  </a:extLst>
                </p:cNvPr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Oval 1024">
                  <a:extLst>
                    <a:ext uri="{FF2B5EF4-FFF2-40B4-BE49-F238E27FC236}">
                      <a16:creationId xmlns:a16="http://schemas.microsoft.com/office/drawing/2014/main" id="{5220D9A0-FC71-C848-AA4B-AC3EAD73D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6" name="Freeform 1025">
                  <a:extLst>
                    <a:ext uri="{FF2B5EF4-FFF2-40B4-BE49-F238E27FC236}">
                      <a16:creationId xmlns:a16="http://schemas.microsoft.com/office/drawing/2014/main" id="{0E8501FC-8102-1648-8958-E425AC1A0FB8}"/>
                    </a:ext>
                  </a:extLst>
                </p:cNvPr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Freeform 1026">
                  <a:extLst>
                    <a:ext uri="{FF2B5EF4-FFF2-40B4-BE49-F238E27FC236}">
                      <a16:creationId xmlns:a16="http://schemas.microsoft.com/office/drawing/2014/main" id="{AF49A14A-FE33-EB4B-ADEA-BA7B34861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8" name="Freeform 1027">
                  <a:extLst>
                    <a:ext uri="{FF2B5EF4-FFF2-40B4-BE49-F238E27FC236}">
                      <a16:creationId xmlns:a16="http://schemas.microsoft.com/office/drawing/2014/main" id="{FEBE179E-02E9-C64E-89FC-F45503783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9" name="Freeform 1028">
                  <a:extLst>
                    <a:ext uri="{FF2B5EF4-FFF2-40B4-BE49-F238E27FC236}">
                      <a16:creationId xmlns:a16="http://schemas.microsoft.com/office/drawing/2014/main" id="{56DF1AAD-D538-1C44-A286-465AD81A0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30" name="Straight Connector 1029">
                  <a:extLst>
                    <a:ext uri="{FF2B5EF4-FFF2-40B4-BE49-F238E27FC236}">
                      <a16:creationId xmlns:a16="http://schemas.microsoft.com/office/drawing/2014/main" id="{60701F8E-3F5A-734C-A498-AA55BCD5CFE1}"/>
                    </a:ext>
                  </a:extLst>
                </p:cNvPr>
                <p:cNvCxnSpPr>
                  <a:cxnSpLocks noChangeShapeType="1"/>
                  <a:endCxn id="1025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" name="Straight Connector 1030">
                  <a:extLst>
                    <a:ext uri="{FF2B5EF4-FFF2-40B4-BE49-F238E27FC236}">
                      <a16:creationId xmlns:a16="http://schemas.microsoft.com/office/drawing/2014/main" id="{299ED768-B7C5-C447-A0CA-015C1D4D47F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3" name="Group 29">
              <a:extLst>
                <a:ext uri="{FF2B5EF4-FFF2-40B4-BE49-F238E27FC236}">
                  <a16:creationId xmlns:a16="http://schemas.microsoft.com/office/drawing/2014/main" id="{BE1E7CEF-FBEC-2040-A3E0-0EBB60746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997" name="Rectangle 996">
                <a:extLst>
                  <a:ext uri="{FF2B5EF4-FFF2-40B4-BE49-F238E27FC236}">
                    <a16:creationId xmlns:a16="http://schemas.microsoft.com/office/drawing/2014/main" id="{7F242236-8B77-9144-8038-81B9BCAB1509}"/>
                  </a:ext>
                </a:extLst>
              </p:cNvPr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98" name="Straight Connector 997">
                <a:extLst>
                  <a:ext uri="{FF2B5EF4-FFF2-40B4-BE49-F238E27FC236}">
                    <a16:creationId xmlns:a16="http://schemas.microsoft.com/office/drawing/2014/main" id="{855E433C-9E28-D243-A7F8-5DC166631717}"/>
                  </a:ext>
                </a:extLst>
              </p:cNvPr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99" name="Group 552">
                <a:extLst>
                  <a:ext uri="{FF2B5EF4-FFF2-40B4-BE49-F238E27FC236}">
                    <a16:creationId xmlns:a16="http://schemas.microsoft.com/office/drawing/2014/main" id="{2095E3B0-B1DF-9747-A4B6-739AFCB17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77BE98D0-B8F8-0542-81BA-550DCDDBED58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Rectangle 1012">
                  <a:extLst>
                    <a:ext uri="{FF2B5EF4-FFF2-40B4-BE49-F238E27FC236}">
                      <a16:creationId xmlns:a16="http://schemas.microsoft.com/office/drawing/2014/main" id="{FF81DF11-B403-0242-9BBF-4028E5002511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DA7CD07E-7BFA-EA40-A63C-19BD545F9FBB}"/>
                    </a:ext>
                  </a:extLst>
                </p:cNvPr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15" name="Straight Connector 1014">
                  <a:extLst>
                    <a:ext uri="{FF2B5EF4-FFF2-40B4-BE49-F238E27FC236}">
                      <a16:creationId xmlns:a16="http://schemas.microsoft.com/office/drawing/2014/main" id="{B2F8B11B-A555-1F4E-A7E6-540E16F7A0A8}"/>
                    </a:ext>
                  </a:extLst>
                </p:cNvPr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16" name="Straight Connector 1015">
                  <a:extLst>
                    <a:ext uri="{FF2B5EF4-FFF2-40B4-BE49-F238E27FC236}">
                      <a16:creationId xmlns:a16="http://schemas.microsoft.com/office/drawing/2014/main" id="{DC5D2573-EDE8-D044-BD08-61DD678EC15B}"/>
                    </a:ext>
                  </a:extLst>
                </p:cNvPr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00" name="Rectangle 999">
                <a:extLst>
                  <a:ext uri="{FF2B5EF4-FFF2-40B4-BE49-F238E27FC236}">
                    <a16:creationId xmlns:a16="http://schemas.microsoft.com/office/drawing/2014/main" id="{1CD2ADDF-DE6E-274D-9173-D493921DFE9F}"/>
                  </a:ext>
                </a:extLst>
              </p:cNvPr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01" name="Straight Connector 1000">
                <a:extLst>
                  <a:ext uri="{FF2B5EF4-FFF2-40B4-BE49-F238E27FC236}">
                    <a16:creationId xmlns:a16="http://schemas.microsoft.com/office/drawing/2014/main" id="{3926DE25-E9FB-D540-98B7-27C7DBB56A43}"/>
                  </a:ext>
                </a:extLst>
              </p:cNvPr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02" name="Group 538">
                <a:extLst>
                  <a:ext uri="{FF2B5EF4-FFF2-40B4-BE49-F238E27FC236}">
                    <a16:creationId xmlns:a16="http://schemas.microsoft.com/office/drawing/2014/main" id="{FA32E138-3569-9943-8F38-8BFBBEE9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172BF76E-3582-364D-ACA4-688518FFF091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Rectangle 1003">
                  <a:extLst>
                    <a:ext uri="{FF2B5EF4-FFF2-40B4-BE49-F238E27FC236}">
                      <a16:creationId xmlns:a16="http://schemas.microsoft.com/office/drawing/2014/main" id="{3A78A2F4-E393-6E42-BE3F-0FCA6714AEB4}"/>
                    </a:ext>
                  </a:extLst>
                </p:cNvPr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940143FD-143D-914C-BE2C-37F2F665D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6" name="Freeform 1005">
                  <a:extLst>
                    <a:ext uri="{FF2B5EF4-FFF2-40B4-BE49-F238E27FC236}">
                      <a16:creationId xmlns:a16="http://schemas.microsoft.com/office/drawing/2014/main" id="{E3E8B10C-6B82-EC4C-A959-82D1FA770D43}"/>
                    </a:ext>
                  </a:extLst>
                </p:cNvPr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Freeform 1006">
                  <a:extLst>
                    <a:ext uri="{FF2B5EF4-FFF2-40B4-BE49-F238E27FC236}">
                      <a16:creationId xmlns:a16="http://schemas.microsoft.com/office/drawing/2014/main" id="{0B23900C-40C2-5447-A8A5-DB9E4C1FB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8" name="Freeform 1007">
                  <a:extLst>
                    <a:ext uri="{FF2B5EF4-FFF2-40B4-BE49-F238E27FC236}">
                      <a16:creationId xmlns:a16="http://schemas.microsoft.com/office/drawing/2014/main" id="{8EDB510B-0DD2-AE4F-82C5-7A7D8DC92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9" name="Freeform 1008">
                  <a:extLst>
                    <a:ext uri="{FF2B5EF4-FFF2-40B4-BE49-F238E27FC236}">
                      <a16:creationId xmlns:a16="http://schemas.microsoft.com/office/drawing/2014/main" id="{8DBE17FA-57C2-EB4B-A9B7-514F4336E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10" name="Straight Connector 1009">
                  <a:extLst>
                    <a:ext uri="{FF2B5EF4-FFF2-40B4-BE49-F238E27FC236}">
                      <a16:creationId xmlns:a16="http://schemas.microsoft.com/office/drawing/2014/main" id="{6D72BFF1-097B-E940-AAD0-E8A2E1D2A096}"/>
                    </a:ext>
                  </a:extLst>
                </p:cNvPr>
                <p:cNvCxnSpPr>
                  <a:cxnSpLocks noChangeShapeType="1"/>
                  <a:endCxn id="1005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1" name="Straight Connector 1010">
                  <a:extLst>
                    <a:ext uri="{FF2B5EF4-FFF2-40B4-BE49-F238E27FC236}">
                      <a16:creationId xmlns:a16="http://schemas.microsoft.com/office/drawing/2014/main" id="{088863E0-982B-8A4D-853F-851CE3F1F1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4" name="Group 30">
              <a:extLst>
                <a:ext uri="{FF2B5EF4-FFF2-40B4-BE49-F238E27FC236}">
                  <a16:creationId xmlns:a16="http://schemas.microsoft.com/office/drawing/2014/main" id="{B108AACE-03DC-254D-AC34-727FF075B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977" name="Rectangle 976">
                <a:extLst>
                  <a:ext uri="{FF2B5EF4-FFF2-40B4-BE49-F238E27FC236}">
                    <a16:creationId xmlns:a16="http://schemas.microsoft.com/office/drawing/2014/main" id="{B0F9C3E9-A467-3F42-B81A-4399A9B977B8}"/>
                  </a:ext>
                </a:extLst>
              </p:cNvPr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78" name="Straight Connector 977">
                <a:extLst>
                  <a:ext uri="{FF2B5EF4-FFF2-40B4-BE49-F238E27FC236}">
                    <a16:creationId xmlns:a16="http://schemas.microsoft.com/office/drawing/2014/main" id="{20B4E373-A127-2049-BBD2-5D8AFBDD7F00}"/>
                  </a:ext>
                </a:extLst>
              </p:cNvPr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79" name="Group 580">
                <a:extLst>
                  <a:ext uri="{FF2B5EF4-FFF2-40B4-BE49-F238E27FC236}">
                    <a16:creationId xmlns:a16="http://schemas.microsoft.com/office/drawing/2014/main" id="{3A9D8F64-E0EA-B742-94C4-1BEB4135EA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74425C53-433E-6F47-8B0C-9F4C8E916E2E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Rectangle 992">
                  <a:extLst>
                    <a:ext uri="{FF2B5EF4-FFF2-40B4-BE49-F238E27FC236}">
                      <a16:creationId xmlns:a16="http://schemas.microsoft.com/office/drawing/2014/main" id="{A0400564-35E9-0947-9C64-641EDF9EEAFA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56DE4CA9-0BD6-4744-AD30-73684267516E}"/>
                    </a:ext>
                  </a:extLst>
                </p:cNvPr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95" name="Straight Connector 994">
                  <a:extLst>
                    <a:ext uri="{FF2B5EF4-FFF2-40B4-BE49-F238E27FC236}">
                      <a16:creationId xmlns:a16="http://schemas.microsoft.com/office/drawing/2014/main" id="{0A9628A0-82B0-154A-AC0C-91A2584C6F9D}"/>
                    </a:ext>
                  </a:extLst>
                </p:cNvPr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96" name="Straight Connector 995">
                  <a:extLst>
                    <a:ext uri="{FF2B5EF4-FFF2-40B4-BE49-F238E27FC236}">
                      <a16:creationId xmlns:a16="http://schemas.microsoft.com/office/drawing/2014/main" id="{88F83DD9-96B0-3640-BF70-6737E76C9760}"/>
                    </a:ext>
                  </a:extLst>
                </p:cNvPr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80" name="Rectangle 979">
                <a:extLst>
                  <a:ext uri="{FF2B5EF4-FFF2-40B4-BE49-F238E27FC236}">
                    <a16:creationId xmlns:a16="http://schemas.microsoft.com/office/drawing/2014/main" id="{F00ED881-B944-FC48-9E88-0D81D2145925}"/>
                  </a:ext>
                </a:extLst>
              </p:cNvPr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81" name="Straight Connector 980">
                <a:extLst>
                  <a:ext uri="{FF2B5EF4-FFF2-40B4-BE49-F238E27FC236}">
                    <a16:creationId xmlns:a16="http://schemas.microsoft.com/office/drawing/2014/main" id="{7CCAB184-9AE2-7B4C-80D2-9640964D0371}"/>
                  </a:ext>
                </a:extLst>
              </p:cNvPr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82" name="Group 568">
                <a:extLst>
                  <a:ext uri="{FF2B5EF4-FFF2-40B4-BE49-F238E27FC236}">
                    <a16:creationId xmlns:a16="http://schemas.microsoft.com/office/drawing/2014/main" id="{2939B129-2D0A-934E-82CE-DFAE38C58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6A8F745B-1D4E-4F4F-BEFA-6144E5BDE2F6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Rectangle 983">
                  <a:extLst>
                    <a:ext uri="{FF2B5EF4-FFF2-40B4-BE49-F238E27FC236}">
                      <a16:creationId xmlns:a16="http://schemas.microsoft.com/office/drawing/2014/main" id="{9C90A1F3-B2A8-9548-8E8B-D7BD57307905}"/>
                    </a:ext>
                  </a:extLst>
                </p:cNvPr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629F401F-84D1-3A47-827D-8D943652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6" name="Freeform 985">
                  <a:extLst>
                    <a:ext uri="{FF2B5EF4-FFF2-40B4-BE49-F238E27FC236}">
                      <a16:creationId xmlns:a16="http://schemas.microsoft.com/office/drawing/2014/main" id="{FF593AC5-08BE-8844-905E-205731B1D7EF}"/>
                    </a:ext>
                  </a:extLst>
                </p:cNvPr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Freeform 986">
                  <a:extLst>
                    <a:ext uri="{FF2B5EF4-FFF2-40B4-BE49-F238E27FC236}">
                      <a16:creationId xmlns:a16="http://schemas.microsoft.com/office/drawing/2014/main" id="{F0D77977-1A67-AA45-AB94-A8428B061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8" name="Freeform 987">
                  <a:extLst>
                    <a:ext uri="{FF2B5EF4-FFF2-40B4-BE49-F238E27FC236}">
                      <a16:creationId xmlns:a16="http://schemas.microsoft.com/office/drawing/2014/main" id="{4A24255A-B649-9D44-AB80-CACD0B0D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9" name="Freeform 988">
                  <a:extLst>
                    <a:ext uri="{FF2B5EF4-FFF2-40B4-BE49-F238E27FC236}">
                      <a16:creationId xmlns:a16="http://schemas.microsoft.com/office/drawing/2014/main" id="{21311582-6B5F-4441-B6D0-5D1DEBA1C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90" name="Straight Connector 989">
                  <a:extLst>
                    <a:ext uri="{FF2B5EF4-FFF2-40B4-BE49-F238E27FC236}">
                      <a16:creationId xmlns:a16="http://schemas.microsoft.com/office/drawing/2014/main" id="{C0FC5468-8C4C-AB42-AC33-6B20FED82305}"/>
                    </a:ext>
                  </a:extLst>
                </p:cNvPr>
                <p:cNvCxnSpPr>
                  <a:cxnSpLocks noChangeShapeType="1"/>
                  <a:endCxn id="985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1" name="Straight Connector 990">
                  <a:extLst>
                    <a:ext uri="{FF2B5EF4-FFF2-40B4-BE49-F238E27FC236}">
                      <a16:creationId xmlns:a16="http://schemas.microsoft.com/office/drawing/2014/main" id="{0641688B-D837-D241-8726-C138E7CF24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5" name="Group 48257">
              <a:extLst>
                <a:ext uri="{FF2B5EF4-FFF2-40B4-BE49-F238E27FC236}">
                  <a16:creationId xmlns:a16="http://schemas.microsoft.com/office/drawing/2014/main" id="{DFD8AD38-F69C-AE4E-A7C6-58BC92264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957" name="Rectangle 956">
                <a:extLst>
                  <a:ext uri="{FF2B5EF4-FFF2-40B4-BE49-F238E27FC236}">
                    <a16:creationId xmlns:a16="http://schemas.microsoft.com/office/drawing/2014/main" id="{B13372F6-7422-A24B-A223-1174A9270D3C}"/>
                  </a:ext>
                </a:extLst>
              </p:cNvPr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58" name="Straight Connector 957">
                <a:extLst>
                  <a:ext uri="{FF2B5EF4-FFF2-40B4-BE49-F238E27FC236}">
                    <a16:creationId xmlns:a16="http://schemas.microsoft.com/office/drawing/2014/main" id="{E33D11D1-8D4D-F14F-B9FC-6D2FB093890B}"/>
                  </a:ext>
                </a:extLst>
              </p:cNvPr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59" name="Group 607">
                <a:extLst>
                  <a:ext uri="{FF2B5EF4-FFF2-40B4-BE49-F238E27FC236}">
                    <a16:creationId xmlns:a16="http://schemas.microsoft.com/office/drawing/2014/main" id="{12AC3864-6986-E84A-85C7-6895574A88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1C323077-6C9C-1746-A411-C1B91269146D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Rectangle 972">
                  <a:extLst>
                    <a:ext uri="{FF2B5EF4-FFF2-40B4-BE49-F238E27FC236}">
                      <a16:creationId xmlns:a16="http://schemas.microsoft.com/office/drawing/2014/main" id="{EE440552-5BF2-324D-8F4B-CBBAD5E25F28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352AAEDD-5767-E14C-A897-289B1F7E9906}"/>
                    </a:ext>
                  </a:extLst>
                </p:cNvPr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75" name="Straight Connector 974">
                  <a:extLst>
                    <a:ext uri="{FF2B5EF4-FFF2-40B4-BE49-F238E27FC236}">
                      <a16:creationId xmlns:a16="http://schemas.microsoft.com/office/drawing/2014/main" id="{703AA525-DABB-0145-AB73-1F4B2D918977}"/>
                    </a:ext>
                  </a:extLst>
                </p:cNvPr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76" name="Straight Connector 975">
                  <a:extLst>
                    <a:ext uri="{FF2B5EF4-FFF2-40B4-BE49-F238E27FC236}">
                      <a16:creationId xmlns:a16="http://schemas.microsoft.com/office/drawing/2014/main" id="{4325B995-3B4C-0C4D-A71A-517823605523}"/>
                    </a:ext>
                  </a:extLst>
                </p:cNvPr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60" name="Rectangle 959">
                <a:extLst>
                  <a:ext uri="{FF2B5EF4-FFF2-40B4-BE49-F238E27FC236}">
                    <a16:creationId xmlns:a16="http://schemas.microsoft.com/office/drawing/2014/main" id="{67DB7B11-56CE-334A-ADC8-5DC41B2B2B31}"/>
                  </a:ext>
                </a:extLst>
              </p:cNvPr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61" name="Straight Connector 960">
                <a:extLst>
                  <a:ext uri="{FF2B5EF4-FFF2-40B4-BE49-F238E27FC236}">
                    <a16:creationId xmlns:a16="http://schemas.microsoft.com/office/drawing/2014/main" id="{A04F27FE-A553-BA4D-8784-D3F9D239406C}"/>
                  </a:ext>
                </a:extLst>
              </p:cNvPr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62" name="Group 595">
                <a:extLst>
                  <a:ext uri="{FF2B5EF4-FFF2-40B4-BE49-F238E27FC236}">
                    <a16:creationId xmlns:a16="http://schemas.microsoft.com/office/drawing/2014/main" id="{7A9DFB75-AD21-E042-816D-12C833D0B1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EBC1A268-4FE6-7C48-A7EB-5B88F961348E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Rectangle 963">
                  <a:extLst>
                    <a:ext uri="{FF2B5EF4-FFF2-40B4-BE49-F238E27FC236}">
                      <a16:creationId xmlns:a16="http://schemas.microsoft.com/office/drawing/2014/main" id="{7E5BFB83-4F66-5340-A6C8-AE2EA6969B5D}"/>
                    </a:ext>
                  </a:extLst>
                </p:cNvPr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835B3555-2BFA-4345-AEDE-3AFF012D1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:a16="http://schemas.microsoft.com/office/drawing/2014/main" id="{9C54B396-F12D-CD4B-97BD-8CD97DC9CB69}"/>
                    </a:ext>
                  </a:extLst>
                </p:cNvPr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:a16="http://schemas.microsoft.com/office/drawing/2014/main" id="{74A5A762-7F2A-7146-9F8E-38B680D0F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:a16="http://schemas.microsoft.com/office/drawing/2014/main" id="{2A01FA01-3AF8-6C49-B347-15EC8DD1F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9" name="Freeform 968">
                  <a:extLst>
                    <a:ext uri="{FF2B5EF4-FFF2-40B4-BE49-F238E27FC236}">
                      <a16:creationId xmlns:a16="http://schemas.microsoft.com/office/drawing/2014/main" id="{45B074FE-A579-4E44-9C72-7EC693793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70" name="Straight Connector 969">
                  <a:extLst>
                    <a:ext uri="{FF2B5EF4-FFF2-40B4-BE49-F238E27FC236}">
                      <a16:creationId xmlns:a16="http://schemas.microsoft.com/office/drawing/2014/main" id="{D7BA177F-687A-5349-B8D9-E812C7AD3962}"/>
                    </a:ext>
                  </a:extLst>
                </p:cNvPr>
                <p:cNvCxnSpPr>
                  <a:cxnSpLocks noChangeShapeType="1"/>
                  <a:endCxn id="965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1" name="Straight Connector 970">
                  <a:extLst>
                    <a:ext uri="{FF2B5EF4-FFF2-40B4-BE49-F238E27FC236}">
                      <a16:creationId xmlns:a16="http://schemas.microsoft.com/office/drawing/2014/main" id="{2708807E-0266-644C-A6E9-061ABB06D1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6" name="Group 48258">
              <a:extLst>
                <a:ext uri="{FF2B5EF4-FFF2-40B4-BE49-F238E27FC236}">
                  <a16:creationId xmlns:a16="http://schemas.microsoft.com/office/drawing/2014/main" id="{47B32372-CF84-404F-9FD0-9ACFAC4EE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937" name="Rectangle 936">
                <a:extLst>
                  <a:ext uri="{FF2B5EF4-FFF2-40B4-BE49-F238E27FC236}">
                    <a16:creationId xmlns:a16="http://schemas.microsoft.com/office/drawing/2014/main" id="{73DDF967-9AF3-2A4F-AE8E-6BE3B9FF2E91}"/>
                  </a:ext>
                </a:extLst>
              </p:cNvPr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38" name="Straight Connector 937">
                <a:extLst>
                  <a:ext uri="{FF2B5EF4-FFF2-40B4-BE49-F238E27FC236}">
                    <a16:creationId xmlns:a16="http://schemas.microsoft.com/office/drawing/2014/main" id="{4E2A68FE-149D-DD45-B62C-268C2B480787}"/>
                  </a:ext>
                </a:extLst>
              </p:cNvPr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39" name="Group 634">
                <a:extLst>
                  <a:ext uri="{FF2B5EF4-FFF2-40B4-BE49-F238E27FC236}">
                    <a16:creationId xmlns:a16="http://schemas.microsoft.com/office/drawing/2014/main" id="{EA89FBDD-115D-B744-8C40-278D9ECECB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ADD15AEA-0E06-3444-AA78-D1D680AED400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Rectangle 952">
                  <a:extLst>
                    <a:ext uri="{FF2B5EF4-FFF2-40B4-BE49-F238E27FC236}">
                      <a16:creationId xmlns:a16="http://schemas.microsoft.com/office/drawing/2014/main" id="{CBDCEDCB-60F4-7D47-8AE9-D843D17AF39C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96CC10B3-D82A-D340-B795-8505902BBB5B}"/>
                    </a:ext>
                  </a:extLst>
                </p:cNvPr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5" name="Straight Connector 954">
                  <a:extLst>
                    <a:ext uri="{FF2B5EF4-FFF2-40B4-BE49-F238E27FC236}">
                      <a16:creationId xmlns:a16="http://schemas.microsoft.com/office/drawing/2014/main" id="{3B133DA9-A713-2849-A8D7-EDE46E681761}"/>
                    </a:ext>
                  </a:extLst>
                </p:cNvPr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56" name="Straight Connector 955">
                  <a:extLst>
                    <a:ext uri="{FF2B5EF4-FFF2-40B4-BE49-F238E27FC236}">
                      <a16:creationId xmlns:a16="http://schemas.microsoft.com/office/drawing/2014/main" id="{BC22357C-1B49-FD47-A8E1-4EE9363277E0}"/>
                    </a:ext>
                  </a:extLst>
                </p:cNvPr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40" name="Rectangle 939">
                <a:extLst>
                  <a:ext uri="{FF2B5EF4-FFF2-40B4-BE49-F238E27FC236}">
                    <a16:creationId xmlns:a16="http://schemas.microsoft.com/office/drawing/2014/main" id="{8A75ED0D-201E-C349-9238-A2D94F02D3E1}"/>
                  </a:ext>
                </a:extLst>
              </p:cNvPr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41" name="Straight Connector 940">
                <a:extLst>
                  <a:ext uri="{FF2B5EF4-FFF2-40B4-BE49-F238E27FC236}">
                    <a16:creationId xmlns:a16="http://schemas.microsoft.com/office/drawing/2014/main" id="{690B7076-D7BF-A64B-A741-7A1AB99BC7BD}"/>
                  </a:ext>
                </a:extLst>
              </p:cNvPr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42" name="Group 622">
                <a:extLst>
                  <a:ext uri="{FF2B5EF4-FFF2-40B4-BE49-F238E27FC236}">
                    <a16:creationId xmlns:a16="http://schemas.microsoft.com/office/drawing/2014/main" id="{536C1E87-C19D-B549-A398-BDAA53318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2FA609ED-2E63-804A-8736-890A528B12F8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Rectangle 943">
                  <a:extLst>
                    <a:ext uri="{FF2B5EF4-FFF2-40B4-BE49-F238E27FC236}">
                      <a16:creationId xmlns:a16="http://schemas.microsoft.com/office/drawing/2014/main" id="{355D3E63-F907-0E45-8C46-4E02D5408E65}"/>
                    </a:ext>
                  </a:extLst>
                </p:cNvPr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575934DF-B322-274A-92BC-3407CBF59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6" name="Freeform 945">
                  <a:extLst>
                    <a:ext uri="{FF2B5EF4-FFF2-40B4-BE49-F238E27FC236}">
                      <a16:creationId xmlns:a16="http://schemas.microsoft.com/office/drawing/2014/main" id="{CBF18B9D-FBE2-C54E-A32D-C409E6C62912}"/>
                    </a:ext>
                  </a:extLst>
                </p:cNvPr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:a16="http://schemas.microsoft.com/office/drawing/2014/main" id="{E96DBFA6-2771-A54D-B845-79612A393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:a16="http://schemas.microsoft.com/office/drawing/2014/main" id="{02B4EA66-7954-AA46-ABFF-843F0F913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:a16="http://schemas.microsoft.com/office/drawing/2014/main" id="{F20F445F-471B-7448-AAA1-96643F81B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50" name="Straight Connector 949">
                  <a:extLst>
                    <a:ext uri="{FF2B5EF4-FFF2-40B4-BE49-F238E27FC236}">
                      <a16:creationId xmlns:a16="http://schemas.microsoft.com/office/drawing/2014/main" id="{4BDF3FD2-413B-0D4C-9A59-50D44FBEA121}"/>
                    </a:ext>
                  </a:extLst>
                </p:cNvPr>
                <p:cNvCxnSpPr>
                  <a:cxnSpLocks noChangeShapeType="1"/>
                  <a:endCxn id="945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71DA60AE-C589-FA44-94AB-B21A49C1523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B91F629B-CF25-F443-9115-62469DD7E55B}"/>
              </a:ext>
            </a:extLst>
          </p:cNvPr>
          <p:cNvGrpSpPr>
            <a:grpSpLocks/>
          </p:cNvGrpSpPr>
          <p:nvPr/>
        </p:nvGrpSpPr>
        <p:grpSpPr bwMode="auto">
          <a:xfrm>
            <a:off x="4130530" y="2423492"/>
            <a:ext cx="4416425" cy="2314575"/>
            <a:chOff x="2381956" y="2435173"/>
            <a:chExt cx="4415330" cy="2315048"/>
          </a:xfrm>
        </p:grpSpPr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9766E8B3-28C0-B742-8340-745064581E4E}"/>
                </a:ext>
              </a:extLst>
            </p:cNvPr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CDF62C6F-3C23-F349-9A9F-804273D0BA51}"/>
                </a:ext>
              </a:extLst>
            </p:cNvPr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040" name="Straight Arrow Connector 1039">
              <a:extLst>
                <a:ext uri="{FF2B5EF4-FFF2-40B4-BE49-F238E27FC236}">
                  <a16:creationId xmlns:a16="http://schemas.microsoft.com/office/drawing/2014/main" id="{497E72DF-A12C-4044-A2D6-B881FE41D269}"/>
                </a:ext>
              </a:extLst>
            </p:cNvPr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1" name="Straight Arrow Connector 1040">
              <a:extLst>
                <a:ext uri="{FF2B5EF4-FFF2-40B4-BE49-F238E27FC236}">
                  <a16:creationId xmlns:a16="http://schemas.microsoft.com/office/drawing/2014/main" id="{EF8C79E1-BE27-8F43-B34B-79F8C5338E4E}"/>
                </a:ext>
              </a:extLst>
            </p:cNvPr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2" name="Straight Arrow Connector 1041">
              <a:extLst>
                <a:ext uri="{FF2B5EF4-FFF2-40B4-BE49-F238E27FC236}">
                  <a16:creationId xmlns:a16="http://schemas.microsoft.com/office/drawing/2014/main" id="{4B55563F-765E-CC4D-92B4-D17FBE1B08A6}"/>
                </a:ext>
              </a:extLst>
            </p:cNvPr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5756541-DE04-D343-ADA3-E578917497B6}"/>
              </a:ext>
            </a:extLst>
          </p:cNvPr>
          <p:cNvGrpSpPr>
            <a:grpSpLocks/>
          </p:cNvGrpSpPr>
          <p:nvPr/>
        </p:nvGrpSpPr>
        <p:grpSpPr bwMode="auto">
          <a:xfrm>
            <a:off x="3805093" y="4634880"/>
            <a:ext cx="4957762" cy="693737"/>
            <a:chOff x="2055070" y="4690247"/>
            <a:chExt cx="4956877" cy="694339"/>
          </a:xfrm>
        </p:grpSpPr>
        <p:grpSp>
          <p:nvGrpSpPr>
            <p:cNvPr id="1044" name="Group 554">
              <a:extLst>
                <a:ext uri="{FF2B5EF4-FFF2-40B4-BE49-F238E27FC236}">
                  <a16:creationId xmlns:a16="http://schemas.microsoft.com/office/drawing/2014/main" id="{368CBAA7-B3CD-B447-8953-FE800957A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C71DD82B-ED54-9D40-848F-40B6802EC749}"/>
                  </a:ext>
                </a:extLst>
              </p:cNvPr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6" name="Straight Connector 1065">
                <a:extLst>
                  <a:ext uri="{FF2B5EF4-FFF2-40B4-BE49-F238E27FC236}">
                    <a16:creationId xmlns:a16="http://schemas.microsoft.com/office/drawing/2014/main" id="{5A2CCD06-A52B-594C-895E-DE5616109835}"/>
                  </a:ext>
                </a:extLst>
              </p:cNvPr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7" name="Straight Connector 1066">
                <a:extLst>
                  <a:ext uri="{FF2B5EF4-FFF2-40B4-BE49-F238E27FC236}">
                    <a16:creationId xmlns:a16="http://schemas.microsoft.com/office/drawing/2014/main" id="{CAE78986-A47E-684D-AC0D-81B0C9B79A88}"/>
                  </a:ext>
                </a:extLst>
              </p:cNvPr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8" name="Straight Connector 1067">
                <a:extLst>
                  <a:ext uri="{FF2B5EF4-FFF2-40B4-BE49-F238E27FC236}">
                    <a16:creationId xmlns:a16="http://schemas.microsoft.com/office/drawing/2014/main" id="{CEA4CB24-3526-B94F-BDC2-D6FC123FF46E}"/>
                  </a:ext>
                </a:extLst>
              </p:cNvPr>
              <p:cNvCxnSpPr>
                <a:stCxn id="1065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5" name="Group 582">
              <a:extLst>
                <a:ext uri="{FF2B5EF4-FFF2-40B4-BE49-F238E27FC236}">
                  <a16:creationId xmlns:a16="http://schemas.microsoft.com/office/drawing/2014/main" id="{813A6CA3-90B1-754D-8C2A-B486DE644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CDA497B5-1F53-4B4A-B52C-8AF25ACDEA7D}"/>
                  </a:ext>
                </a:extLst>
              </p:cNvPr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2" name="Straight Connector 1061">
                <a:extLst>
                  <a:ext uri="{FF2B5EF4-FFF2-40B4-BE49-F238E27FC236}">
                    <a16:creationId xmlns:a16="http://schemas.microsoft.com/office/drawing/2014/main" id="{1FEFA7AF-47D6-9044-B6BA-FCC567BC9B9F}"/>
                  </a:ext>
                </a:extLst>
              </p:cNvPr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3" name="Straight Connector 1062">
                <a:extLst>
                  <a:ext uri="{FF2B5EF4-FFF2-40B4-BE49-F238E27FC236}">
                    <a16:creationId xmlns:a16="http://schemas.microsoft.com/office/drawing/2014/main" id="{F2F3585A-E53E-A040-84F7-9123881B9F28}"/>
                  </a:ext>
                </a:extLst>
              </p:cNvPr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F72283CD-AFD3-8E4E-9857-F6D589080734}"/>
                  </a:ext>
                </a:extLst>
              </p:cNvPr>
              <p:cNvCxnSpPr>
                <a:stCxn id="1061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6" name="Group 609">
              <a:extLst>
                <a:ext uri="{FF2B5EF4-FFF2-40B4-BE49-F238E27FC236}">
                  <a16:creationId xmlns:a16="http://schemas.microsoft.com/office/drawing/2014/main" id="{89D38A41-C0E7-004E-889C-35371BDB4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7E038D77-DD73-D34F-AE34-D667F6E9B9F0}"/>
                  </a:ext>
                </a:extLst>
              </p:cNvPr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8" name="Straight Connector 1057">
                <a:extLst>
                  <a:ext uri="{FF2B5EF4-FFF2-40B4-BE49-F238E27FC236}">
                    <a16:creationId xmlns:a16="http://schemas.microsoft.com/office/drawing/2014/main" id="{D2968903-9149-5948-9F49-8F05AE95D6F0}"/>
                  </a:ext>
                </a:extLst>
              </p:cNvPr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9" name="Straight Connector 1058">
                <a:extLst>
                  <a:ext uri="{FF2B5EF4-FFF2-40B4-BE49-F238E27FC236}">
                    <a16:creationId xmlns:a16="http://schemas.microsoft.com/office/drawing/2014/main" id="{6B45A1AF-6B67-DD42-AEDE-F73D064563E4}"/>
                  </a:ext>
                </a:extLst>
              </p:cNvPr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0" name="Straight Connector 1059">
                <a:extLst>
                  <a:ext uri="{FF2B5EF4-FFF2-40B4-BE49-F238E27FC236}">
                    <a16:creationId xmlns:a16="http://schemas.microsoft.com/office/drawing/2014/main" id="{0FF66FC3-DA6A-CB44-8117-4648AAEC93ED}"/>
                  </a:ext>
                </a:extLst>
              </p:cNvPr>
              <p:cNvCxnSpPr>
                <a:stCxn id="1057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7" name="Group 636">
              <a:extLst>
                <a:ext uri="{FF2B5EF4-FFF2-40B4-BE49-F238E27FC236}">
                  <a16:creationId xmlns:a16="http://schemas.microsoft.com/office/drawing/2014/main" id="{6DF58C37-21E3-AF4F-B080-530FD985E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F4182402-0285-CD46-9828-6534BE97D257}"/>
                  </a:ext>
                </a:extLst>
              </p:cNvPr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4" name="Straight Connector 1053">
                <a:extLst>
                  <a:ext uri="{FF2B5EF4-FFF2-40B4-BE49-F238E27FC236}">
                    <a16:creationId xmlns:a16="http://schemas.microsoft.com/office/drawing/2014/main" id="{D14A7BEB-C638-0A47-B8DE-352AFA82413E}"/>
                  </a:ext>
                </a:extLst>
              </p:cNvPr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F02DD2C2-E65E-7E4C-B479-635D130D51D4}"/>
                  </a:ext>
                </a:extLst>
              </p:cNvPr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01A054F6-D6ED-F249-8703-213FDF32A722}"/>
                  </a:ext>
                </a:extLst>
              </p:cNvPr>
              <p:cNvCxnSpPr>
                <a:stCxn id="1053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8" name="Group 554">
              <a:extLst>
                <a:ext uri="{FF2B5EF4-FFF2-40B4-BE49-F238E27FC236}">
                  <a16:creationId xmlns:a16="http://schemas.microsoft.com/office/drawing/2014/main" id="{BAA5C424-578C-0343-914E-B5BD57101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A0CDA39B-A97A-7842-8A3D-C53D637AE12E}"/>
                  </a:ext>
                </a:extLst>
              </p:cNvPr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779BD574-9352-0A4A-AD81-3425C567CA59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E4722BD0-017E-9C4D-9B3E-BB2C34567D80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2" name="Straight Connector 1051">
                <a:extLst>
                  <a:ext uri="{FF2B5EF4-FFF2-40B4-BE49-F238E27FC236}">
                    <a16:creationId xmlns:a16="http://schemas.microsoft.com/office/drawing/2014/main" id="{BA1C7D13-CACA-DE42-A4BD-9DF0691F3FA5}"/>
                  </a:ext>
                </a:extLst>
              </p:cNvPr>
              <p:cNvCxnSpPr>
                <a:stCxn id="1049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1069" name="Group 347">
            <a:extLst>
              <a:ext uri="{FF2B5EF4-FFF2-40B4-BE49-F238E27FC236}">
                <a16:creationId xmlns:a16="http://schemas.microsoft.com/office/drawing/2014/main" id="{4D6C1728-73DE-F748-A0E0-11321B8F7571}"/>
              </a:ext>
            </a:extLst>
          </p:cNvPr>
          <p:cNvGrpSpPr>
            <a:grpSpLocks/>
          </p:cNvGrpSpPr>
          <p:nvPr/>
        </p:nvGrpSpPr>
        <p:grpSpPr bwMode="auto">
          <a:xfrm>
            <a:off x="7605568" y="5890592"/>
            <a:ext cx="588962" cy="242888"/>
            <a:chOff x="1871277" y="1576300"/>
            <a:chExt cx="1128371" cy="437861"/>
          </a:xfrm>
        </p:grpSpPr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BD0DE6BC-801F-2349-B339-2073DD002B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8006CA96-E3FA-9945-9B82-02259999272B}"/>
                </a:ext>
              </a:extLst>
            </p:cNvPr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AC968267-A70E-0B48-9B2B-F3F7549B2D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543F393-921B-2544-AAF2-81DE265DCA01}"/>
                </a:ext>
              </a:extLst>
            </p:cNvPr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36A99124-4AE5-ED4F-A834-C0222885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9CE3F7E2-B553-1E45-88FC-E2E1EC32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D7BB9DED-4899-7649-AEBA-749DA4527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E8965662-2E9A-0244-946F-4423CC691CFA}"/>
                </a:ext>
              </a:extLst>
            </p:cNvPr>
            <p:cNvCxnSpPr>
              <a:cxnSpLocks noChangeShapeType="1"/>
              <a:endCxn id="1072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857BA7A2-209C-0B4F-9F2F-F5D9E12C57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9" name="Group 347">
            <a:extLst>
              <a:ext uri="{FF2B5EF4-FFF2-40B4-BE49-F238E27FC236}">
                <a16:creationId xmlns:a16="http://schemas.microsoft.com/office/drawing/2014/main" id="{23A5395A-73E4-9545-9CCB-0643AECEF709}"/>
              </a:ext>
            </a:extLst>
          </p:cNvPr>
          <p:cNvGrpSpPr>
            <a:grpSpLocks/>
          </p:cNvGrpSpPr>
          <p:nvPr/>
        </p:nvGrpSpPr>
        <p:grpSpPr bwMode="auto">
          <a:xfrm>
            <a:off x="6124430" y="5749305"/>
            <a:ext cx="588963" cy="242887"/>
            <a:chOff x="1871277" y="1576300"/>
            <a:chExt cx="1128371" cy="437861"/>
          </a:xfrm>
        </p:grpSpPr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DF4469B4-1A62-884E-B93E-2088628FCF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CEED749C-6638-6040-A523-CBE05E8011F2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E82E8A3A-0CDF-0142-A8D4-2A7F88E464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20B0C69D-2EFF-CC4C-91E3-DE028EA90E90}"/>
                </a:ext>
              </a:extLst>
            </p:cNvPr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8F166C83-2DE4-AA4C-934F-358B1ABBD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64120D6F-CF36-7A4B-868D-9522C1F79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8477E0BD-F61A-594C-8419-6BA64D7D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53F7848D-82FC-7641-AC58-517C9B2FB854}"/>
                </a:ext>
              </a:extLst>
            </p:cNvPr>
            <p:cNvCxnSpPr>
              <a:cxnSpLocks noChangeShapeType="1"/>
              <a:endCxn id="1082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EA830BBF-D185-DB42-96F5-34C5273F4B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9" name="Group 347">
            <a:extLst>
              <a:ext uri="{FF2B5EF4-FFF2-40B4-BE49-F238E27FC236}">
                <a16:creationId xmlns:a16="http://schemas.microsoft.com/office/drawing/2014/main" id="{B6A937C7-17A9-A648-A780-A8D67F2249E6}"/>
              </a:ext>
            </a:extLst>
          </p:cNvPr>
          <p:cNvGrpSpPr>
            <a:grpSpLocks/>
          </p:cNvGrpSpPr>
          <p:nvPr/>
        </p:nvGrpSpPr>
        <p:grpSpPr bwMode="auto">
          <a:xfrm>
            <a:off x="6916593" y="6209680"/>
            <a:ext cx="588962" cy="242887"/>
            <a:chOff x="1871277" y="1576300"/>
            <a:chExt cx="1128371" cy="437861"/>
          </a:xfrm>
        </p:grpSpPr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21A30E2F-9F7B-DC47-908B-38849C8FE1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368E56E7-1038-F843-8824-9F2406D135D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5E09C5D1-4489-9245-906B-AB737B65B9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60675A58-4EA5-F645-8293-8D562D37C4A7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936A0061-F839-A048-9329-4BA74387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5010EAA9-D9FE-B348-B497-E58DC4A7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E2301F16-3352-1848-BBB4-2365D15D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D853D2D6-514A-9847-BBC3-2AE928C8DAFB}"/>
                </a:ext>
              </a:extLst>
            </p:cNvPr>
            <p:cNvCxnSpPr>
              <a:cxnSpLocks noChangeShapeType="1"/>
              <a:endCxn id="109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0F7465E9-0BFE-964B-AB98-F93DD82101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9" name="Group 347">
            <a:extLst>
              <a:ext uri="{FF2B5EF4-FFF2-40B4-BE49-F238E27FC236}">
                <a16:creationId xmlns:a16="http://schemas.microsoft.com/office/drawing/2014/main" id="{B1B48B52-0F33-0442-B024-9A681DC9E147}"/>
              </a:ext>
            </a:extLst>
          </p:cNvPr>
          <p:cNvGrpSpPr>
            <a:grpSpLocks/>
          </p:cNvGrpSpPr>
          <p:nvPr/>
        </p:nvGrpSpPr>
        <p:grpSpPr bwMode="auto">
          <a:xfrm>
            <a:off x="5452918" y="6301755"/>
            <a:ext cx="588962" cy="242887"/>
            <a:chOff x="1871277" y="1576300"/>
            <a:chExt cx="1128371" cy="437861"/>
          </a:xfrm>
        </p:grpSpPr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B2DB57CB-08BD-2F4D-A7ED-38936BBFA3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:a16="http://schemas.microsoft.com/office/drawing/2014/main" id="{C5A9C96D-A2BA-754F-A882-52122EB391B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83C4800F-B303-9446-B339-EF2E78D32E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3" name="Freeform 1102">
              <a:extLst>
                <a:ext uri="{FF2B5EF4-FFF2-40B4-BE49-F238E27FC236}">
                  <a16:creationId xmlns:a16="http://schemas.microsoft.com/office/drawing/2014/main" id="{8248D620-997C-1B4D-A023-5CD8220FC4D0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4" name="Freeform 1103">
              <a:extLst>
                <a:ext uri="{FF2B5EF4-FFF2-40B4-BE49-F238E27FC236}">
                  <a16:creationId xmlns:a16="http://schemas.microsoft.com/office/drawing/2014/main" id="{906FE13D-AC05-AA42-853B-9FAC9CA2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5" name="Freeform 1104">
              <a:extLst>
                <a:ext uri="{FF2B5EF4-FFF2-40B4-BE49-F238E27FC236}">
                  <a16:creationId xmlns:a16="http://schemas.microsoft.com/office/drawing/2014/main" id="{DE4AB67E-E389-E747-AA8A-F557E3BD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6" name="Freeform 1105">
              <a:extLst>
                <a:ext uri="{FF2B5EF4-FFF2-40B4-BE49-F238E27FC236}">
                  <a16:creationId xmlns:a16="http://schemas.microsoft.com/office/drawing/2014/main" id="{A18C8CAC-63E9-E248-8397-1346071A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73BEE8CD-92EF-AB4A-9223-19BD5734C8CF}"/>
                </a:ext>
              </a:extLst>
            </p:cNvPr>
            <p:cNvCxnSpPr>
              <a:cxnSpLocks noChangeShapeType="1"/>
              <a:endCxn id="110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5BC61A72-737C-4F4F-802A-7DAAF663B4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10" name="Group 11">
            <a:extLst>
              <a:ext uri="{FF2B5EF4-FFF2-40B4-BE49-F238E27FC236}">
                <a16:creationId xmlns:a16="http://schemas.microsoft.com/office/drawing/2014/main" id="{E5217315-CB03-2542-94D5-3FA12A407609}"/>
              </a:ext>
            </a:extLst>
          </p:cNvPr>
          <p:cNvGrpSpPr>
            <a:grpSpLocks/>
          </p:cNvGrpSpPr>
          <p:nvPr/>
        </p:nvGrpSpPr>
        <p:grpSpPr bwMode="auto">
          <a:xfrm>
            <a:off x="4494536" y="2167905"/>
            <a:ext cx="3597875" cy="493470"/>
            <a:chOff x="2705100" y="2011398"/>
            <a:chExt cx="3597533" cy="493677"/>
          </a:xfrm>
        </p:grpSpPr>
        <p:sp>
          <p:nvSpPr>
            <p:cNvPr id="1135" name="Oval 1134">
              <a:extLst>
                <a:ext uri="{FF2B5EF4-FFF2-40B4-BE49-F238E27FC236}">
                  <a16:creationId xmlns:a16="http://schemas.microsoft.com/office/drawing/2014/main" id="{57A6E143-0094-5D49-8A05-004EA3A97A71}"/>
                </a:ext>
              </a:extLst>
            </p:cNvPr>
            <p:cNvSpPr/>
            <p:nvPr/>
          </p:nvSpPr>
          <p:spPr bwMode="auto">
            <a:xfrm>
              <a:off x="2722092" y="2011398"/>
              <a:ext cx="3581060" cy="492331"/>
            </a:xfrm>
            <a:prstGeom prst="ellipse">
              <a:avLst/>
            </a:prstGeom>
            <a:solidFill>
              <a:srgbClr val="FFFFFF">
                <a:alpha val="42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431997AA-2888-D042-A558-B6DE0F737D3F}"/>
                </a:ext>
              </a:extLst>
            </p:cNvPr>
            <p:cNvSpPr/>
            <p:nvPr/>
          </p:nvSpPr>
          <p:spPr bwMode="auto">
            <a:xfrm>
              <a:off x="2704632" y="2012986"/>
              <a:ext cx="3581060" cy="492331"/>
            </a:xfrm>
            <a:prstGeom prst="ellipse">
              <a:avLst/>
            </a:prstGeom>
            <a:solidFill>
              <a:srgbClr val="CC0000">
                <a:alpha val="42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7" name="TextBox 389">
              <a:extLst>
                <a:ext uri="{FF2B5EF4-FFF2-40B4-BE49-F238E27FC236}">
                  <a16:creationId xmlns:a16="http://schemas.microsoft.com/office/drawing/2014/main" id="{D0AF8FB3-4D5B-7B4A-8B82-CF15E8A6F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664" y="2127167"/>
              <a:ext cx="2057700" cy="29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Remote Controller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70F660B-2991-C94D-80D9-F1429AC36768}"/>
              </a:ext>
            </a:extLst>
          </p:cNvPr>
          <p:cNvGrpSpPr/>
          <p:nvPr/>
        </p:nvGrpSpPr>
        <p:grpSpPr>
          <a:xfrm>
            <a:off x="3674918" y="4177613"/>
            <a:ext cx="5095875" cy="822392"/>
            <a:chOff x="3674918" y="4177613"/>
            <a:chExt cx="5095875" cy="822392"/>
          </a:xfrm>
        </p:grpSpPr>
        <p:grpSp>
          <p:nvGrpSpPr>
            <p:cNvPr id="1111" name="Group 441">
              <a:extLst>
                <a:ext uri="{FF2B5EF4-FFF2-40B4-BE49-F238E27FC236}">
                  <a16:creationId xmlns:a16="http://schemas.microsoft.com/office/drawing/2014/main" id="{0C03A32C-FA65-214B-B936-B6E1B2C38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918" y="4177613"/>
              <a:ext cx="923628" cy="405783"/>
              <a:chOff x="2705100" y="2011398"/>
              <a:chExt cx="3597533" cy="493677"/>
            </a:xfrm>
          </p:grpSpPr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F74AE388-0960-CF47-B1A1-1ABEEB3A9CAF}"/>
                  </a:ext>
                </a:extLst>
              </p:cNvPr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rgbClr val="FFFFFF">
                  <a:alpha val="42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1181AFDF-673F-BE48-B342-3AE78D0EFECC}"/>
                  </a:ext>
                </a:extLst>
              </p:cNvPr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4" name="TextBox 389">
                <a:extLst>
                  <a:ext uri="{FF2B5EF4-FFF2-40B4-BE49-F238E27FC236}">
                    <a16:creationId xmlns:a16="http://schemas.microsoft.com/office/drawing/2014/main" id="{F3932BCA-D430-FC40-B54E-015140A71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</a:p>
            </p:txBody>
          </p:sp>
        </p:grpSp>
        <p:grpSp>
          <p:nvGrpSpPr>
            <p:cNvPr id="1112" name="Group 16">
              <a:extLst>
                <a:ext uri="{FF2B5EF4-FFF2-40B4-BE49-F238E27FC236}">
                  <a16:creationId xmlns:a16="http://schemas.microsoft.com/office/drawing/2014/main" id="{C3F9499B-4024-2B4E-8994-25AA993B23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8708" y="4714256"/>
              <a:ext cx="463612" cy="285749"/>
              <a:chOff x="3558850" y="4573304"/>
              <a:chExt cx="463568" cy="285869"/>
            </a:xfrm>
          </p:grpSpPr>
          <p:grpSp>
            <p:nvGrpSpPr>
              <p:cNvPr id="1128" name="Group 12">
                <a:extLst>
                  <a:ext uri="{FF2B5EF4-FFF2-40B4-BE49-F238E27FC236}">
                    <a16:creationId xmlns:a16="http://schemas.microsoft.com/office/drawing/2014/main" id="{643660C7-BD5F-8243-BB52-5E4156652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30" name="Oval 1129">
                  <a:extLst>
                    <a:ext uri="{FF2B5EF4-FFF2-40B4-BE49-F238E27FC236}">
                      <a16:creationId xmlns:a16="http://schemas.microsoft.com/office/drawing/2014/main" id="{EB6F94A5-07EA-824D-BCE4-E412F1D275A9}"/>
                    </a:ext>
                  </a:extLst>
                </p:cNvPr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Oval 1130">
                  <a:extLst>
                    <a:ext uri="{FF2B5EF4-FFF2-40B4-BE49-F238E27FC236}">
                      <a16:creationId xmlns:a16="http://schemas.microsoft.com/office/drawing/2014/main" id="{3AFA8449-4699-DE4E-AD4F-2F50FF91F472}"/>
                    </a:ext>
                  </a:extLst>
                </p:cNvPr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9" name="TextBox 389">
                <a:extLst>
                  <a:ext uri="{FF2B5EF4-FFF2-40B4-BE49-F238E27FC236}">
                    <a16:creationId xmlns:a16="http://schemas.microsoft.com/office/drawing/2014/main" id="{64D840F2-5A70-9E44-A243-269898185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3" name="Group 450">
              <a:extLst>
                <a:ext uri="{FF2B5EF4-FFF2-40B4-BE49-F238E27FC236}">
                  <a16:creationId xmlns:a16="http://schemas.microsoft.com/office/drawing/2014/main" id="{AADDBF22-BF75-E042-B015-F1D30A193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8930" y="4712138"/>
              <a:ext cx="463612" cy="285749"/>
              <a:chOff x="3558850" y="4573304"/>
              <a:chExt cx="463568" cy="285869"/>
            </a:xfrm>
          </p:grpSpPr>
          <p:grpSp>
            <p:nvGrpSpPr>
              <p:cNvPr id="1124" name="Group 451">
                <a:extLst>
                  <a:ext uri="{FF2B5EF4-FFF2-40B4-BE49-F238E27FC236}">
                    <a16:creationId xmlns:a16="http://schemas.microsoft.com/office/drawing/2014/main" id="{BD64AF44-6F7F-1747-8E26-3E6D0EDDA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6" name="Oval 1125">
                  <a:extLst>
                    <a:ext uri="{FF2B5EF4-FFF2-40B4-BE49-F238E27FC236}">
                      <a16:creationId xmlns:a16="http://schemas.microsoft.com/office/drawing/2014/main" id="{B13E6B0A-9B22-874D-A5BB-CAB7052B0E58}"/>
                    </a:ext>
                  </a:extLst>
                </p:cNvPr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Oval 1126">
                  <a:extLst>
                    <a:ext uri="{FF2B5EF4-FFF2-40B4-BE49-F238E27FC236}">
                      <a16:creationId xmlns:a16="http://schemas.microsoft.com/office/drawing/2014/main" id="{88C69275-D6D4-D64E-9433-86A12EE44DC2}"/>
                    </a:ext>
                  </a:extLst>
                </p:cNvPr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5" name="TextBox 389">
                <a:extLst>
                  <a:ext uri="{FF2B5EF4-FFF2-40B4-BE49-F238E27FC236}">
                    <a16:creationId xmlns:a16="http://schemas.microsoft.com/office/drawing/2014/main" id="{137E9DC6-E808-9244-BE10-49D98EA5A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4" name="Group 455">
              <a:extLst>
                <a:ext uri="{FF2B5EF4-FFF2-40B4-BE49-F238E27FC236}">
                  <a16:creationId xmlns:a16="http://schemas.microsoft.com/office/drawing/2014/main" id="{F9EC1EDD-92AD-2245-AE89-053A0D1F0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9300" y="4710021"/>
              <a:ext cx="463612" cy="285749"/>
              <a:chOff x="3558850" y="4573304"/>
              <a:chExt cx="463568" cy="285869"/>
            </a:xfrm>
          </p:grpSpPr>
          <p:grpSp>
            <p:nvGrpSpPr>
              <p:cNvPr id="1120" name="Group 456">
                <a:extLst>
                  <a:ext uri="{FF2B5EF4-FFF2-40B4-BE49-F238E27FC236}">
                    <a16:creationId xmlns:a16="http://schemas.microsoft.com/office/drawing/2014/main" id="{CB1EA6B7-79F6-7C4E-B31B-F6338BD15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2" name="Oval 1121">
                  <a:extLst>
                    <a:ext uri="{FF2B5EF4-FFF2-40B4-BE49-F238E27FC236}">
                      <a16:creationId xmlns:a16="http://schemas.microsoft.com/office/drawing/2014/main" id="{9BF9A7D0-3676-5B44-9F92-551F82BA815A}"/>
                    </a:ext>
                  </a:extLst>
                </p:cNvPr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3" name="Oval 1122">
                  <a:extLst>
                    <a:ext uri="{FF2B5EF4-FFF2-40B4-BE49-F238E27FC236}">
                      <a16:creationId xmlns:a16="http://schemas.microsoft.com/office/drawing/2014/main" id="{F3145DFC-AFCD-7043-8580-05CA0BB4CB0F}"/>
                    </a:ext>
                  </a:extLst>
                </p:cNvPr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1" name="TextBox 389">
                <a:extLst>
                  <a:ext uri="{FF2B5EF4-FFF2-40B4-BE49-F238E27FC236}">
                    <a16:creationId xmlns:a16="http://schemas.microsoft.com/office/drawing/2014/main" id="{F248CEB0-87E6-A44A-A50F-5C3EC5372B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5" name="Group 460">
              <a:extLst>
                <a:ext uri="{FF2B5EF4-FFF2-40B4-BE49-F238E27FC236}">
                  <a16:creationId xmlns:a16="http://schemas.microsoft.com/office/drawing/2014/main" id="{4F7BA808-3479-484C-BAF0-5CC1FD0331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7181" y="4707904"/>
              <a:ext cx="463612" cy="285749"/>
              <a:chOff x="3558850" y="4573304"/>
              <a:chExt cx="463568" cy="285869"/>
            </a:xfrm>
          </p:grpSpPr>
          <p:grpSp>
            <p:nvGrpSpPr>
              <p:cNvPr id="1116" name="Group 461">
                <a:extLst>
                  <a:ext uri="{FF2B5EF4-FFF2-40B4-BE49-F238E27FC236}">
                    <a16:creationId xmlns:a16="http://schemas.microsoft.com/office/drawing/2014/main" id="{933FA7BC-47D5-ED48-85E7-B486D7CBC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18" name="Oval 1117">
                  <a:extLst>
                    <a:ext uri="{FF2B5EF4-FFF2-40B4-BE49-F238E27FC236}">
                      <a16:creationId xmlns:a16="http://schemas.microsoft.com/office/drawing/2014/main" id="{BFFF1AA5-D313-234B-BDA6-40E287FD081F}"/>
                    </a:ext>
                  </a:extLst>
                </p:cNvPr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19" name="Oval 1118">
                  <a:extLst>
                    <a:ext uri="{FF2B5EF4-FFF2-40B4-BE49-F238E27FC236}">
                      <a16:creationId xmlns:a16="http://schemas.microsoft.com/office/drawing/2014/main" id="{08D261B5-FBF3-B541-B8CA-B63F648BEF5C}"/>
                    </a:ext>
                  </a:extLst>
                </p:cNvPr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17" name="TextBox 389">
                <a:extLst>
                  <a:ext uri="{FF2B5EF4-FFF2-40B4-BE49-F238E27FC236}">
                    <a16:creationId xmlns:a16="http://schemas.microsoft.com/office/drawing/2014/main" id="{8386C9B3-5C0B-0443-98EF-8CDB1312E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139" name="Group 1">
            <a:extLst>
              <a:ext uri="{FF2B5EF4-FFF2-40B4-BE49-F238E27FC236}">
                <a16:creationId xmlns:a16="http://schemas.microsoft.com/office/drawing/2014/main" id="{A228ACC2-6157-BF41-88C3-0A086417268A}"/>
              </a:ext>
            </a:extLst>
          </p:cNvPr>
          <p:cNvGrpSpPr>
            <a:grpSpLocks/>
          </p:cNvGrpSpPr>
          <p:nvPr/>
        </p:nvGrpSpPr>
        <p:grpSpPr bwMode="auto">
          <a:xfrm>
            <a:off x="2687493" y="5474667"/>
            <a:ext cx="2698750" cy="903288"/>
            <a:chOff x="938213" y="5237163"/>
            <a:chExt cx="2698750" cy="903287"/>
          </a:xfrm>
        </p:grpSpPr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CB924182-B4D8-0F43-97E1-646C4E72A083}"/>
                </a:ext>
              </a:extLst>
            </p:cNvPr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141" name="TextBox 265">
              <a:extLst>
                <a:ext uri="{FF2B5EF4-FFF2-40B4-BE49-F238E27FC236}">
                  <a16:creationId xmlns:a16="http://schemas.microsoft.com/office/drawing/2014/main" id="{CFD0B0F1-D70C-5245-B37A-C9A4ABCBE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  <p:sp>
          <p:nvSpPr>
            <p:cNvPr id="1142" name="TextBox 281">
              <a:extLst>
                <a:ext uri="{FF2B5EF4-FFF2-40B4-BE49-F238E27FC236}">
                  <a16:creationId xmlns:a16="http://schemas.microsoft.com/office/drawing/2014/main" id="{6C507E5B-C87D-FA46-A331-4ABAB6B8A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grpSp>
          <p:nvGrpSpPr>
            <p:cNvPr id="1143" name="Group 5">
              <a:extLst>
                <a:ext uri="{FF2B5EF4-FFF2-40B4-BE49-F238E27FC236}">
                  <a16:creationId xmlns:a16="http://schemas.microsoft.com/office/drawing/2014/main" id="{1A707F03-E0B2-FF48-9597-B751067AD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1157" name="Rectangle 98">
                <a:extLst>
                  <a:ext uri="{FF2B5EF4-FFF2-40B4-BE49-F238E27FC236}">
                    <a16:creationId xmlns:a16="http://schemas.microsoft.com/office/drawing/2014/main" id="{CA6EA6FC-3469-1A42-8A1A-7ABEC47FF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8" name="Line 99">
                <a:extLst>
                  <a:ext uri="{FF2B5EF4-FFF2-40B4-BE49-F238E27FC236}">
                    <a16:creationId xmlns:a16="http://schemas.microsoft.com/office/drawing/2014/main" id="{8B52FDA0-6129-4D4D-AB34-6E31B5746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9" name="Rectangle 104">
                <a:extLst>
                  <a:ext uri="{FF2B5EF4-FFF2-40B4-BE49-F238E27FC236}">
                    <a16:creationId xmlns:a16="http://schemas.microsoft.com/office/drawing/2014/main" id="{EF6D77F4-B510-3541-9758-82FBBD82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60" name="Text Box 105">
                <a:extLst>
                  <a:ext uri="{FF2B5EF4-FFF2-40B4-BE49-F238E27FC236}">
                    <a16:creationId xmlns:a16="http://schemas.microsoft.com/office/drawing/2014/main" id="{2AE0900E-8A8F-4A4D-BB87-414DFE5E1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0111</a:t>
                </a:r>
              </a:p>
            </p:txBody>
          </p:sp>
          <p:sp>
            <p:nvSpPr>
              <p:cNvPr id="1161" name="Line 119">
                <a:extLst>
                  <a:ext uri="{FF2B5EF4-FFF2-40B4-BE49-F238E27FC236}">
                    <a16:creationId xmlns:a16="http://schemas.microsoft.com/office/drawing/2014/main" id="{5B21AE9C-8AC8-434E-B3D3-DDFB36C48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44" name="Freeform 120">
              <a:extLst>
                <a:ext uri="{FF2B5EF4-FFF2-40B4-BE49-F238E27FC236}">
                  <a16:creationId xmlns:a16="http://schemas.microsoft.com/office/drawing/2014/main" id="{7959F5AF-96CF-CD42-95A7-B320D466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145" name="Group 357">
              <a:extLst>
                <a:ext uri="{FF2B5EF4-FFF2-40B4-BE49-F238E27FC236}">
                  <a16:creationId xmlns:a16="http://schemas.microsoft.com/office/drawing/2014/main" id="{4D59E87F-CE51-5F46-B516-9F402F558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47BEE802-D705-FB42-955E-D825A1B51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8" name="Rectangle 1147">
                <a:extLst>
                  <a:ext uri="{FF2B5EF4-FFF2-40B4-BE49-F238E27FC236}">
                    <a16:creationId xmlns:a16="http://schemas.microsoft.com/office/drawing/2014/main" id="{A0A9F0A0-D85B-BC44-809E-0D44746B1886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E6E2E4DB-C182-5947-9544-5CA42AF8D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0" name="Freeform 1149">
                <a:extLst>
                  <a:ext uri="{FF2B5EF4-FFF2-40B4-BE49-F238E27FC236}">
                    <a16:creationId xmlns:a16="http://schemas.microsoft.com/office/drawing/2014/main" id="{826516FA-D90F-FF4F-86C3-EABFADEC3BBB}"/>
                  </a:ext>
                </a:extLst>
              </p:cNvPr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51" name="Freeform 1150">
                <a:extLst>
                  <a:ext uri="{FF2B5EF4-FFF2-40B4-BE49-F238E27FC236}">
                    <a16:creationId xmlns:a16="http://schemas.microsoft.com/office/drawing/2014/main" id="{8B23C2D3-E371-5547-9057-B35E626A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2" name="Freeform 1151">
                <a:extLst>
                  <a:ext uri="{FF2B5EF4-FFF2-40B4-BE49-F238E27FC236}">
                    <a16:creationId xmlns:a16="http://schemas.microsoft.com/office/drawing/2014/main" id="{2DEA8715-4603-7449-BB4D-351CFEF75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3" name="Freeform 1152">
                <a:extLst>
                  <a:ext uri="{FF2B5EF4-FFF2-40B4-BE49-F238E27FC236}">
                    <a16:creationId xmlns:a16="http://schemas.microsoft.com/office/drawing/2014/main" id="{72F5390F-6421-6840-94BC-D15B7062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154" name="Straight Connector 1153">
                <a:extLst>
                  <a:ext uri="{FF2B5EF4-FFF2-40B4-BE49-F238E27FC236}">
                    <a16:creationId xmlns:a16="http://schemas.microsoft.com/office/drawing/2014/main" id="{34E68527-C12C-5248-A62C-D72D4BEC928A}"/>
                  </a:ext>
                </a:extLst>
              </p:cNvPr>
              <p:cNvCxnSpPr>
                <a:cxnSpLocks noChangeShapeType="1"/>
                <a:endCxn id="1149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5" name="Straight Connector 1154">
                <a:extLst>
                  <a:ext uri="{FF2B5EF4-FFF2-40B4-BE49-F238E27FC236}">
                    <a16:creationId xmlns:a16="http://schemas.microsoft.com/office/drawing/2014/main" id="{475CE0A8-F910-FF45-A479-96A5E48ACF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46" name="TextBox 282">
              <a:extLst>
                <a:ext uri="{FF2B5EF4-FFF2-40B4-BE49-F238E27FC236}">
                  <a16:creationId xmlns:a16="http://schemas.microsoft.com/office/drawing/2014/main" id="{4B460814-1FB2-5F46-A167-2E252688D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</p:grpSp>
      <p:sp>
        <p:nvSpPr>
          <p:cNvPr id="1162" name="TextBox 6">
            <a:extLst>
              <a:ext uri="{FF2B5EF4-FFF2-40B4-BE49-F238E27FC236}">
                <a16:creationId xmlns:a16="http://schemas.microsoft.com/office/drawing/2014/main" id="{21D1826E-E3E7-E445-9FFB-A565D9A2A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130" y="4850780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63" name="Group 1162">
            <a:extLst>
              <a:ext uri="{FF2B5EF4-FFF2-40B4-BE49-F238E27FC236}">
                <a16:creationId xmlns:a16="http://schemas.microsoft.com/office/drawing/2014/main" id="{F8C15A5A-1645-0849-B8DE-390745B8EBA4}"/>
              </a:ext>
            </a:extLst>
          </p:cNvPr>
          <p:cNvGrpSpPr>
            <a:grpSpLocks/>
          </p:cNvGrpSpPr>
          <p:nvPr/>
        </p:nvGrpSpPr>
        <p:grpSpPr bwMode="auto">
          <a:xfrm>
            <a:off x="4390906" y="2898842"/>
            <a:ext cx="4051268" cy="2367063"/>
            <a:chOff x="-3855475" y="3644638"/>
            <a:chExt cx="4051268" cy="2367866"/>
          </a:xfrm>
        </p:grpSpPr>
        <p:cxnSp>
          <p:nvCxnSpPr>
            <p:cNvPr id="1164" name="Straight Arrow Connector 1163">
              <a:extLst>
                <a:ext uri="{FF2B5EF4-FFF2-40B4-BE49-F238E27FC236}">
                  <a16:creationId xmlns:a16="http://schemas.microsoft.com/office/drawing/2014/main" id="{D6CE7F18-1D47-9C49-BB85-76C5894DE5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3855475" y="3664699"/>
              <a:ext cx="0" cy="2094800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1165" name="Straight Arrow Connector 1164">
              <a:extLst>
                <a:ext uri="{FF2B5EF4-FFF2-40B4-BE49-F238E27FC236}">
                  <a16:creationId xmlns:a16="http://schemas.microsoft.com/office/drawing/2014/main" id="{1C7BE6B4-EA67-FB4B-B50B-7E72D52ED7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818087" y="3658010"/>
              <a:ext cx="0" cy="235449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6" name="Straight Arrow Connector 1165">
              <a:extLst>
                <a:ext uri="{FF2B5EF4-FFF2-40B4-BE49-F238E27FC236}">
                  <a16:creationId xmlns:a16="http://schemas.microsoft.com/office/drawing/2014/main" id="{57774C27-8FF6-9F4F-A17E-D2F743FE22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31396" cy="2331351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" name="Straight Arrow Connector 1166">
              <a:extLst>
                <a:ext uri="{FF2B5EF4-FFF2-40B4-BE49-F238E27FC236}">
                  <a16:creationId xmlns:a16="http://schemas.microsoft.com/office/drawing/2014/main" id="{1F481D65-016C-9E4F-A167-D6343A3136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17641" y="3644638"/>
              <a:ext cx="0" cy="236462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8" name="Straight Arrow Connector 1167">
              <a:extLst>
                <a:ext uri="{FF2B5EF4-FFF2-40B4-BE49-F238E27FC236}">
                  <a16:creationId xmlns:a16="http://schemas.microsoft.com/office/drawing/2014/main" id="{8D76033E-EA4A-B441-99A6-CFC1521E6C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792" y="3690049"/>
              <a:ext cx="1" cy="2311566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2883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13C8C0-E40F-7640-BA53-55FC4A489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10" y="1443808"/>
            <a:ext cx="6034548" cy="4351338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Routing</a:t>
            </a:r>
            <a:r>
              <a:rPr lang="en-US" dirty="0">
                <a:solidFill>
                  <a:srgbClr val="C00000"/>
                </a:solidFill>
              </a:rPr>
              <a:t> protocol goal: </a:t>
            </a:r>
            <a:r>
              <a:rPr lang="en-US" dirty="0"/>
              <a:t>determine “good” paths (equivalently, routes), from sending hosts to receiving host, through network of routers</a:t>
            </a:r>
          </a:p>
          <a:p>
            <a:pPr marL="407988" indent="-277813"/>
            <a:r>
              <a:rPr lang="en-US" dirty="0">
                <a:solidFill>
                  <a:srgbClr val="C00000"/>
                </a:solidFill>
              </a:rPr>
              <a:t>path: </a:t>
            </a:r>
            <a:r>
              <a:rPr lang="en-US" dirty="0"/>
              <a:t>sequence of routers packets traverse from given initial source host to final destination host</a:t>
            </a:r>
          </a:p>
          <a:p>
            <a:pPr marL="407988" indent="-277813"/>
            <a:r>
              <a:rPr lang="en-US" dirty="0">
                <a:solidFill>
                  <a:srgbClr val="C00000"/>
                </a:solidFill>
              </a:rPr>
              <a:t>“good”: </a:t>
            </a:r>
            <a:r>
              <a:rPr lang="en-US" dirty="0"/>
              <a:t>least “cost”, “fastest”, “least congested”</a:t>
            </a:r>
          </a:p>
          <a:p>
            <a:pPr marL="407988" indent="-277813"/>
            <a:r>
              <a:rPr lang="en-US" dirty="0"/>
              <a:t>routing: a “top-10” networking challenge!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837"/>
            <a:ext cx="10515600" cy="894622"/>
          </a:xfrm>
        </p:spPr>
        <p:txBody>
          <a:bodyPr/>
          <a:lstStyle/>
          <a:p>
            <a:r>
              <a:rPr lang="en-US" dirty="0"/>
              <a:t>Routing protocols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145F460-37A7-FC4E-B52E-1476917705E4}"/>
              </a:ext>
            </a:extLst>
          </p:cNvPr>
          <p:cNvSpPr/>
          <p:nvPr/>
        </p:nvSpPr>
        <p:spPr>
          <a:xfrm>
            <a:off x="9058928" y="2579084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417">
            <a:extLst>
              <a:ext uri="{FF2B5EF4-FFF2-40B4-BE49-F238E27FC236}">
                <a16:creationId xmlns:a16="http://schemas.microsoft.com/office/drawing/2014/main" id="{A6AD087C-04A1-094B-B5E0-C38BD623364D}"/>
              </a:ext>
            </a:extLst>
          </p:cNvPr>
          <p:cNvSpPr>
            <a:spLocks/>
          </p:cNvSpPr>
          <p:nvPr/>
        </p:nvSpPr>
        <p:spPr bwMode="auto">
          <a:xfrm>
            <a:off x="7347816" y="1339341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418">
            <a:extLst>
              <a:ext uri="{FF2B5EF4-FFF2-40B4-BE49-F238E27FC236}">
                <a16:creationId xmlns:a16="http://schemas.microsoft.com/office/drawing/2014/main" id="{DDD85433-A27F-6541-A663-D96D5984F58C}"/>
              </a:ext>
            </a:extLst>
          </p:cNvPr>
          <p:cNvGrpSpPr>
            <a:grpSpLocks/>
          </p:cNvGrpSpPr>
          <p:nvPr/>
        </p:nvGrpSpPr>
        <p:grpSpPr bwMode="auto">
          <a:xfrm>
            <a:off x="7279090" y="2802557"/>
            <a:ext cx="1458912" cy="933450"/>
            <a:chOff x="2889" y="1631"/>
            <a:chExt cx="980" cy="743"/>
          </a:xfrm>
        </p:grpSpPr>
        <p:sp>
          <p:nvSpPr>
            <p:cNvPr id="11" name="Rectangle 419">
              <a:extLst>
                <a:ext uri="{FF2B5EF4-FFF2-40B4-BE49-F238E27FC236}">
                  <a16:creationId xmlns:a16="http://schemas.microsoft.com/office/drawing/2014/main" id="{6BE52684-A899-C64A-B92A-00B359924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" name="AutoShape 420">
              <a:extLst>
                <a:ext uri="{FF2B5EF4-FFF2-40B4-BE49-F238E27FC236}">
                  <a16:creationId xmlns:a16="http://schemas.microsoft.com/office/drawing/2014/main" id="{1CC81BD0-1E06-234E-9C84-9CF4B42DE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3" name="Freeform 427">
            <a:extLst>
              <a:ext uri="{FF2B5EF4-FFF2-40B4-BE49-F238E27FC236}">
                <a16:creationId xmlns:a16="http://schemas.microsoft.com/office/drawing/2014/main" id="{15D75210-CCB3-EF4F-8147-08315952ABD2}"/>
              </a:ext>
            </a:extLst>
          </p:cNvPr>
          <p:cNvSpPr>
            <a:spLocks/>
          </p:cNvSpPr>
          <p:nvPr/>
        </p:nvSpPr>
        <p:spPr bwMode="auto">
          <a:xfrm>
            <a:off x="7786141" y="4196440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Box 580">
            <a:extLst>
              <a:ext uri="{FF2B5EF4-FFF2-40B4-BE49-F238E27FC236}">
                <a16:creationId xmlns:a16="http://schemas.microsoft.com/office/drawing/2014/main" id="{F5DA193A-3F5E-E747-8642-93E8D466E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014" y="1001767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15" name="Text Box 580">
            <a:extLst>
              <a:ext uri="{FF2B5EF4-FFF2-40B4-BE49-F238E27FC236}">
                <a16:creationId xmlns:a16="http://schemas.microsoft.com/office/drawing/2014/main" id="{5FA06B40-094D-D341-900D-62322B1FA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648" y="5293081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CB90BDB-7914-2841-868F-B1C171AE02D0}"/>
              </a:ext>
            </a:extLst>
          </p:cNvPr>
          <p:cNvSpPr/>
          <p:nvPr/>
        </p:nvSpPr>
        <p:spPr>
          <a:xfrm>
            <a:off x="10295886" y="2692846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2009C1-63E0-AC48-A451-99CD5E6FDD90}"/>
              </a:ext>
            </a:extLst>
          </p:cNvPr>
          <p:cNvGrpSpPr/>
          <p:nvPr/>
        </p:nvGrpSpPr>
        <p:grpSpPr>
          <a:xfrm>
            <a:off x="10911440" y="3441356"/>
            <a:ext cx="687393" cy="721548"/>
            <a:chOff x="5203089" y="1751190"/>
            <a:chExt cx="858331" cy="662414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55FF949-4EF8-E942-B9BB-20394F3598DF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D409681-4032-1C42-9F30-5D5899243858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E2DDC28-E103-7F4D-A505-AB39A3D44C75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3023E15-0AB6-944A-BAB0-EE6BBC79C34E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1B742AD-A3E5-804B-A5D0-76DC204011A2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479FB69-9C9F-3F4E-9B51-39F1BCB2DC8D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D605DCA-7A42-2D49-ADF6-F861B8748A04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0D6FB2-8F5C-724C-B4A0-F530677569F5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60C8EE-1C4B-5F46-9E22-3DBBF4F11C68}"/>
              </a:ext>
            </a:extLst>
          </p:cNvPr>
          <p:cNvGrpSpPr/>
          <p:nvPr/>
        </p:nvGrpSpPr>
        <p:grpSpPr>
          <a:xfrm>
            <a:off x="10844911" y="2707477"/>
            <a:ext cx="594613" cy="648336"/>
            <a:chOff x="5203089" y="1751190"/>
            <a:chExt cx="858331" cy="662414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51F5106-32A5-2543-880B-662ACD66CA26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424404C-A23C-F647-8C93-68F0BA827AC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BFCDF5-D1B4-EA46-B271-D0722F529047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889E85-63CC-7944-B49D-B29033B3D945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A8382F-1B0D-464D-BBFD-9D1451ACDE62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A5A3F61-17DD-3A49-B29B-EC101C5D824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7DD4340-C868-4744-9D1F-1BB1FDEE7F23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C0E793E-B8DA-774F-AF06-238006ECEBE3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34">
            <a:extLst>
              <a:ext uri="{FF2B5EF4-FFF2-40B4-BE49-F238E27FC236}">
                <a16:creationId xmlns:a16="http://schemas.microsoft.com/office/drawing/2014/main" id="{D4457E50-81C3-874C-80A4-80EAE0791741}"/>
              </a:ext>
            </a:extLst>
          </p:cNvPr>
          <p:cNvSpPr/>
          <p:nvPr/>
        </p:nvSpPr>
        <p:spPr>
          <a:xfrm>
            <a:off x="9614553" y="1295348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57054E-9FD6-024C-A915-5AB7C6A89AFD}"/>
              </a:ext>
            </a:extLst>
          </p:cNvPr>
          <p:cNvSpPr txBox="1"/>
          <p:nvPr/>
        </p:nvSpPr>
        <p:spPr>
          <a:xfrm>
            <a:off x="9500941" y="1364501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2F7C00-5965-8F41-99F0-F64F3C546739}"/>
              </a:ext>
            </a:extLst>
          </p:cNvPr>
          <p:cNvSpPr/>
          <p:nvPr/>
        </p:nvSpPr>
        <p:spPr>
          <a:xfrm>
            <a:off x="9352808" y="3191214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BD6713-BAE9-3C4E-B463-C5B4D65DA870}"/>
              </a:ext>
            </a:extLst>
          </p:cNvPr>
          <p:cNvSpPr txBox="1"/>
          <p:nvPr/>
        </p:nvSpPr>
        <p:spPr>
          <a:xfrm>
            <a:off x="10991507" y="4191243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530C9D-5A6A-4840-95EE-E62E0F45C045}"/>
              </a:ext>
            </a:extLst>
          </p:cNvPr>
          <p:cNvCxnSpPr>
            <a:cxnSpLocks/>
          </p:cNvCxnSpPr>
          <p:nvPr/>
        </p:nvCxnSpPr>
        <p:spPr>
          <a:xfrm flipH="1" flipV="1">
            <a:off x="10633660" y="3093431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E695EB4-9B05-534C-8956-9DB8A7F3BB4D}"/>
              </a:ext>
            </a:extLst>
          </p:cNvPr>
          <p:cNvCxnSpPr>
            <a:cxnSpLocks/>
          </p:cNvCxnSpPr>
          <p:nvPr/>
        </p:nvCxnSpPr>
        <p:spPr>
          <a:xfrm flipH="1" flipV="1">
            <a:off x="10734575" y="3153990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8F7467A-DF1D-0E46-BAE5-AA618B1E2E23}"/>
              </a:ext>
            </a:extLst>
          </p:cNvPr>
          <p:cNvCxnSpPr>
            <a:cxnSpLocks/>
          </p:cNvCxnSpPr>
          <p:nvPr/>
        </p:nvCxnSpPr>
        <p:spPr>
          <a:xfrm flipV="1">
            <a:off x="10710637" y="3146727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678AF35-2773-354B-990C-E6287528A770}"/>
              </a:ext>
            </a:extLst>
          </p:cNvPr>
          <p:cNvCxnSpPr>
            <a:cxnSpLocks/>
          </p:cNvCxnSpPr>
          <p:nvPr/>
        </p:nvCxnSpPr>
        <p:spPr>
          <a:xfrm flipH="1" flipV="1">
            <a:off x="10644514" y="3108202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D3CE828-FE2E-C442-997E-2F0E1211CF46}"/>
              </a:ext>
            </a:extLst>
          </p:cNvPr>
          <p:cNvCxnSpPr>
            <a:cxnSpLocks/>
          </p:cNvCxnSpPr>
          <p:nvPr/>
        </p:nvCxnSpPr>
        <p:spPr>
          <a:xfrm flipH="1" flipV="1">
            <a:off x="10624360" y="3584948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668B3BB-A47F-5E47-AC63-7A64454822AB}"/>
              </a:ext>
            </a:extLst>
          </p:cNvPr>
          <p:cNvCxnSpPr>
            <a:cxnSpLocks/>
          </p:cNvCxnSpPr>
          <p:nvPr/>
        </p:nvCxnSpPr>
        <p:spPr>
          <a:xfrm flipH="1">
            <a:off x="9968935" y="3601048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0E00960-4829-DF40-A68E-F6F8238FF69F}"/>
              </a:ext>
            </a:extLst>
          </p:cNvPr>
          <p:cNvCxnSpPr>
            <a:cxnSpLocks/>
          </p:cNvCxnSpPr>
          <p:nvPr/>
        </p:nvCxnSpPr>
        <p:spPr>
          <a:xfrm flipH="1">
            <a:off x="9293356" y="3601048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AD6522C-9B65-7B47-9343-759ADC3E82EF}"/>
              </a:ext>
            </a:extLst>
          </p:cNvPr>
          <p:cNvCxnSpPr>
            <a:cxnSpLocks/>
          </p:cNvCxnSpPr>
          <p:nvPr/>
        </p:nvCxnSpPr>
        <p:spPr>
          <a:xfrm flipH="1">
            <a:off x="9350608" y="3020978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9D60433-CC5F-F847-96F4-C7AB0F1F4319}"/>
              </a:ext>
            </a:extLst>
          </p:cNvPr>
          <p:cNvCxnSpPr>
            <a:cxnSpLocks/>
          </p:cNvCxnSpPr>
          <p:nvPr/>
        </p:nvCxnSpPr>
        <p:spPr>
          <a:xfrm>
            <a:off x="9806809" y="3020978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889A11F-395A-0146-B6C3-4B72596D337D}"/>
              </a:ext>
            </a:extLst>
          </p:cNvPr>
          <p:cNvCxnSpPr/>
          <p:nvPr/>
        </p:nvCxnSpPr>
        <p:spPr>
          <a:xfrm>
            <a:off x="10211408" y="2267998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B56C4A7-D357-9B49-881D-CA196AEAFB86}"/>
              </a:ext>
            </a:extLst>
          </p:cNvPr>
          <p:cNvCxnSpPr>
            <a:cxnSpLocks/>
          </p:cNvCxnSpPr>
          <p:nvPr/>
        </p:nvCxnSpPr>
        <p:spPr>
          <a:xfrm flipH="1">
            <a:off x="9872459" y="2208319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956D9B4-9FB3-E942-993E-5C0B6D6D4E8E}"/>
              </a:ext>
            </a:extLst>
          </p:cNvPr>
          <p:cNvGrpSpPr/>
          <p:nvPr/>
        </p:nvGrpSpPr>
        <p:grpSpPr>
          <a:xfrm>
            <a:off x="7635978" y="1640631"/>
            <a:ext cx="3578867" cy="3640283"/>
            <a:chOff x="7562238" y="2127325"/>
            <a:chExt cx="3578867" cy="364028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6638E5F-AAD7-1E49-9118-E30B36F9BBE5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56" name="Line 428">
                <a:extLst>
                  <a:ext uri="{FF2B5EF4-FFF2-40B4-BE49-F238E27FC236}">
                    <a16:creationId xmlns:a16="http://schemas.microsoft.com/office/drawing/2014/main" id="{73C14346-74B2-0A41-B7C0-12342BB48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Line 430">
                <a:extLst>
                  <a:ext uri="{FF2B5EF4-FFF2-40B4-BE49-F238E27FC236}">
                    <a16:creationId xmlns:a16="http://schemas.microsoft.com/office/drawing/2014/main" id="{0D57C56C-0C29-B74B-8FBC-5FE76C1C7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Line 431">
                <a:extLst>
                  <a:ext uri="{FF2B5EF4-FFF2-40B4-BE49-F238E27FC236}">
                    <a16:creationId xmlns:a16="http://schemas.microsoft.com/office/drawing/2014/main" id="{BFFEF7F7-03E4-6249-BB27-BF21D3853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Line 432">
                <a:extLst>
                  <a:ext uri="{FF2B5EF4-FFF2-40B4-BE49-F238E27FC236}">
                    <a16:creationId xmlns:a16="http://schemas.microsoft.com/office/drawing/2014/main" id="{DF776BD7-BCAC-094E-827B-C2448A76F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Line 433">
                <a:extLst>
                  <a:ext uri="{FF2B5EF4-FFF2-40B4-BE49-F238E27FC236}">
                    <a16:creationId xmlns:a16="http://schemas.microsoft.com/office/drawing/2014/main" id="{43C2E62B-BB7A-5C46-8927-931F84F3F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Line 435">
                <a:extLst>
                  <a:ext uri="{FF2B5EF4-FFF2-40B4-BE49-F238E27FC236}">
                    <a16:creationId xmlns:a16="http://schemas.microsoft.com/office/drawing/2014/main" id="{663DFC23-9B89-9C45-9D1B-0D48274B8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Line 436">
                <a:extLst>
                  <a:ext uri="{FF2B5EF4-FFF2-40B4-BE49-F238E27FC236}">
                    <a16:creationId xmlns:a16="http://schemas.microsoft.com/office/drawing/2014/main" id="{18DD1356-89D5-3A44-95E7-F9A8CBA10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Line 439">
                <a:extLst>
                  <a:ext uri="{FF2B5EF4-FFF2-40B4-BE49-F238E27FC236}">
                    <a16:creationId xmlns:a16="http://schemas.microsoft.com/office/drawing/2014/main" id="{97928BA0-13A6-EB47-BAB3-34433975D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Line 440">
                <a:extLst>
                  <a:ext uri="{FF2B5EF4-FFF2-40B4-BE49-F238E27FC236}">
                    <a16:creationId xmlns:a16="http://schemas.microsoft.com/office/drawing/2014/main" id="{2C224211-7D09-3B43-A0B8-3F79ED55F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Line 441">
                <a:extLst>
                  <a:ext uri="{FF2B5EF4-FFF2-40B4-BE49-F238E27FC236}">
                    <a16:creationId xmlns:a16="http://schemas.microsoft.com/office/drawing/2014/main" id="{BC08E60D-832A-A349-9156-9FF0DCB8D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Line 443">
                <a:extLst>
                  <a:ext uri="{FF2B5EF4-FFF2-40B4-BE49-F238E27FC236}">
                    <a16:creationId xmlns:a16="http://schemas.microsoft.com/office/drawing/2014/main" id="{9290D2BD-563E-7049-907C-4BAF6989D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Line 449">
                <a:extLst>
                  <a:ext uri="{FF2B5EF4-FFF2-40B4-BE49-F238E27FC236}">
                    <a16:creationId xmlns:a16="http://schemas.microsoft.com/office/drawing/2014/main" id="{34D18B5D-D38E-294D-9B36-D83EA1EA6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Line 428">
                <a:extLst>
                  <a:ext uri="{FF2B5EF4-FFF2-40B4-BE49-F238E27FC236}">
                    <a16:creationId xmlns:a16="http://schemas.microsoft.com/office/drawing/2014/main" id="{390CF526-5CCE-B44E-9ADE-6403971D0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Line 440">
                <a:extLst>
                  <a:ext uri="{FF2B5EF4-FFF2-40B4-BE49-F238E27FC236}">
                    <a16:creationId xmlns:a16="http://schemas.microsoft.com/office/drawing/2014/main" id="{4FC20A7F-7EBB-B34E-A088-4F737F1DCC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0A1EE81-EDC0-E24E-81ED-25EC7FC1859F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40B7AC1-4BC8-7841-AB79-C252B50D01B9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8FC87DD-FCE9-4847-8369-0353D5F038BA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A5AC2F9-DAA5-2B42-ADBA-8AA2CE13A98C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CD02ED14-DF8A-6F47-8739-891B3E17E541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31B2571-456D-AA4C-9A42-8EC6DB5942CF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DD07C97-ADFF-3B4D-9D80-4CCDBD9933B0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21CD801D-E623-DF4F-AE29-F9EDFFC1853E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Line 541">
                <a:extLst>
                  <a:ext uri="{FF2B5EF4-FFF2-40B4-BE49-F238E27FC236}">
                    <a16:creationId xmlns:a16="http://schemas.microsoft.com/office/drawing/2014/main" id="{7986AEA4-9721-1648-AF87-0143CA33D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Line 424">
                <a:extLst>
                  <a:ext uri="{FF2B5EF4-FFF2-40B4-BE49-F238E27FC236}">
                    <a16:creationId xmlns:a16="http://schemas.microsoft.com/office/drawing/2014/main" id="{5B046CBA-A8F6-A944-8D42-E33C2FBF4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778" descr="antenna_radiation_stylized">
              <a:extLst>
                <a:ext uri="{FF2B5EF4-FFF2-40B4-BE49-F238E27FC236}">
                  <a16:creationId xmlns:a16="http://schemas.microsoft.com/office/drawing/2014/main" id="{631F2DEF-0FF8-3C41-AEF8-65E9DF76C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781" descr="antenna_radiation_stylized">
              <a:extLst>
                <a:ext uri="{FF2B5EF4-FFF2-40B4-BE49-F238E27FC236}">
                  <a16:creationId xmlns:a16="http://schemas.microsoft.com/office/drawing/2014/main" id="{A237A058-6399-5243-824F-D60A75A74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799" descr="cell_tower_radiation copy">
              <a:extLst>
                <a:ext uri="{FF2B5EF4-FFF2-40B4-BE49-F238E27FC236}">
                  <a16:creationId xmlns:a16="http://schemas.microsoft.com/office/drawing/2014/main" id="{7D446A4E-5E76-104B-810A-DBB0D426E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Oval 800">
              <a:extLst>
                <a:ext uri="{FF2B5EF4-FFF2-40B4-BE49-F238E27FC236}">
                  <a16:creationId xmlns:a16="http://schemas.microsoft.com/office/drawing/2014/main" id="{EAAB4AC1-DEE9-134F-A0D6-239D715DA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0" name="Line 426">
            <a:extLst>
              <a:ext uri="{FF2B5EF4-FFF2-40B4-BE49-F238E27FC236}">
                <a16:creationId xmlns:a16="http://schemas.microsoft.com/office/drawing/2014/main" id="{5B80D194-D80B-BF48-8540-D5B8565B4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1600" y="2213665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" name="Group 783">
            <a:extLst>
              <a:ext uri="{FF2B5EF4-FFF2-40B4-BE49-F238E27FC236}">
                <a16:creationId xmlns:a16="http://schemas.microsoft.com/office/drawing/2014/main" id="{E68A1148-D704-A446-A2F3-AD2E0367AAB2}"/>
              </a:ext>
            </a:extLst>
          </p:cNvPr>
          <p:cNvGrpSpPr>
            <a:grpSpLocks/>
          </p:cNvGrpSpPr>
          <p:nvPr/>
        </p:nvGrpSpPr>
        <p:grpSpPr bwMode="auto">
          <a:xfrm>
            <a:off x="8124438" y="1822682"/>
            <a:ext cx="298450" cy="464008"/>
            <a:chOff x="3130" y="3288"/>
            <a:chExt cx="410" cy="742"/>
          </a:xfrm>
        </p:grpSpPr>
        <p:sp>
          <p:nvSpPr>
            <p:cNvPr id="82" name="Line 270">
              <a:extLst>
                <a:ext uri="{FF2B5EF4-FFF2-40B4-BE49-F238E27FC236}">
                  <a16:creationId xmlns:a16="http://schemas.microsoft.com/office/drawing/2014/main" id="{148E09EA-BBD1-E045-A9C1-2579C62EE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Line 271">
              <a:extLst>
                <a:ext uri="{FF2B5EF4-FFF2-40B4-BE49-F238E27FC236}">
                  <a16:creationId xmlns:a16="http://schemas.microsoft.com/office/drawing/2014/main" id="{0CEB5342-A8E6-2241-A276-5D5BB507FC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Line 272">
              <a:extLst>
                <a:ext uri="{FF2B5EF4-FFF2-40B4-BE49-F238E27FC236}">
                  <a16:creationId xmlns:a16="http://schemas.microsoft.com/office/drawing/2014/main" id="{1C31E4F5-A349-A54A-B3C6-FCE7EC386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Line 273">
              <a:extLst>
                <a:ext uri="{FF2B5EF4-FFF2-40B4-BE49-F238E27FC236}">
                  <a16:creationId xmlns:a16="http://schemas.microsoft.com/office/drawing/2014/main" id="{89E72D14-18C6-4F4A-A018-55770D016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Line 274">
              <a:extLst>
                <a:ext uri="{FF2B5EF4-FFF2-40B4-BE49-F238E27FC236}">
                  <a16:creationId xmlns:a16="http://schemas.microsoft.com/office/drawing/2014/main" id="{6FD77342-4E61-494C-9600-ADAF89CDF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Line 275">
              <a:extLst>
                <a:ext uri="{FF2B5EF4-FFF2-40B4-BE49-F238E27FC236}">
                  <a16:creationId xmlns:a16="http://schemas.microsoft.com/office/drawing/2014/main" id="{840F43A3-D863-904A-912C-87898DB80E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Line 276">
              <a:extLst>
                <a:ext uri="{FF2B5EF4-FFF2-40B4-BE49-F238E27FC236}">
                  <a16:creationId xmlns:a16="http://schemas.microsoft.com/office/drawing/2014/main" id="{C8E333AC-9EDA-F34E-A2B4-BB319D3FB1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277">
              <a:extLst>
                <a:ext uri="{FF2B5EF4-FFF2-40B4-BE49-F238E27FC236}">
                  <a16:creationId xmlns:a16="http://schemas.microsoft.com/office/drawing/2014/main" id="{DBBC7195-32E5-1E44-A4B7-2D041FCF1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78">
              <a:extLst>
                <a:ext uri="{FF2B5EF4-FFF2-40B4-BE49-F238E27FC236}">
                  <a16:creationId xmlns:a16="http://schemas.microsoft.com/office/drawing/2014/main" id="{B6C3F345-DEA7-C64D-90EE-6DFEF6B0F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279">
              <a:extLst>
                <a:ext uri="{FF2B5EF4-FFF2-40B4-BE49-F238E27FC236}">
                  <a16:creationId xmlns:a16="http://schemas.microsoft.com/office/drawing/2014/main" id="{6C2CB45E-DD31-644D-B38E-56690CBDE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80">
              <a:extLst>
                <a:ext uri="{FF2B5EF4-FFF2-40B4-BE49-F238E27FC236}">
                  <a16:creationId xmlns:a16="http://schemas.microsoft.com/office/drawing/2014/main" id="{0B1D6178-5CDF-C44A-BD74-FC217ED575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81">
              <a:extLst>
                <a:ext uri="{FF2B5EF4-FFF2-40B4-BE49-F238E27FC236}">
                  <a16:creationId xmlns:a16="http://schemas.microsoft.com/office/drawing/2014/main" id="{363887BB-4AF3-B84E-9683-EE49686A1C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82">
              <a:extLst>
                <a:ext uri="{FF2B5EF4-FFF2-40B4-BE49-F238E27FC236}">
                  <a16:creationId xmlns:a16="http://schemas.microsoft.com/office/drawing/2014/main" id="{175D27BE-3FD8-CE45-A067-6C508BF70C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283">
              <a:extLst>
                <a:ext uri="{FF2B5EF4-FFF2-40B4-BE49-F238E27FC236}">
                  <a16:creationId xmlns:a16="http://schemas.microsoft.com/office/drawing/2014/main" id="{B2BBADBF-8220-2243-8DAD-6DAD64743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284">
              <a:extLst>
                <a:ext uri="{FF2B5EF4-FFF2-40B4-BE49-F238E27FC236}">
                  <a16:creationId xmlns:a16="http://schemas.microsoft.com/office/drawing/2014/main" id="{3AB793CC-A3CA-9F45-A697-F5B2AC584A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7" name="Picture 777" descr="access_point_stylized_small">
            <a:extLst>
              <a:ext uri="{FF2B5EF4-FFF2-40B4-BE49-F238E27FC236}">
                <a16:creationId xmlns:a16="http://schemas.microsoft.com/office/drawing/2014/main" id="{68963423-0F28-9C4E-9209-A68C79A0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622" y="3375205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780" descr="access_point_stylized_small">
            <a:extLst>
              <a:ext uri="{FF2B5EF4-FFF2-40B4-BE49-F238E27FC236}">
                <a16:creationId xmlns:a16="http://schemas.microsoft.com/office/drawing/2014/main" id="{CC400AD6-BFC6-FE40-9B3A-1E58BEB77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50" y="5037538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45D32098-7053-E144-ABFD-96A14B42CDE7}"/>
              </a:ext>
            </a:extLst>
          </p:cNvPr>
          <p:cNvGrpSpPr/>
          <p:nvPr/>
        </p:nvGrpSpPr>
        <p:grpSpPr>
          <a:xfrm>
            <a:off x="9923105" y="4852343"/>
            <a:ext cx="309740" cy="190838"/>
            <a:chOff x="3668110" y="2448910"/>
            <a:chExt cx="3794234" cy="216513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4E26E62-0A09-FE48-83DB-99D08E6D966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5BBE0DFE-0625-6941-BE0B-54B132BA201D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07D2C3A-C248-C14C-AE1E-3CEA21A7711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D2E6830-1548-F748-9CD3-9BBE3D747B5B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87EA9A58-4D21-1A4A-8916-404ABE135DD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7CF3E410-162D-074A-8E74-378002078118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072DA05C-F551-2546-ACD2-A6674CBCE38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59AA5C6-EE3B-2947-B048-197F6FD3AC8C}"/>
              </a:ext>
            </a:extLst>
          </p:cNvPr>
          <p:cNvGrpSpPr/>
          <p:nvPr/>
        </p:nvGrpSpPr>
        <p:grpSpPr>
          <a:xfrm>
            <a:off x="8750359" y="4480726"/>
            <a:ext cx="393760" cy="218578"/>
            <a:chOff x="7493876" y="2774731"/>
            <a:chExt cx="1481958" cy="894622"/>
          </a:xfrm>
        </p:grpSpPr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100A36C-A3A7-F64D-ACF1-BC8A727C2CB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6AC0DDF-BAAC-9648-9DB4-B82F4C800F1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3AC9B6-D959-EE46-8553-EF585F23BD7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4CC15E79-4120-D643-9348-8A2483E7C14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B4C3AE5D-7179-E240-8F3C-8DF74EC9998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3A0685E0-EC87-CF48-A96B-77CB2EC25C0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9E67B1F5-ED42-AE4A-8D5B-75AD8401AC4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4996387-BE14-DF43-805B-702F9CA5C7DE}"/>
              </a:ext>
            </a:extLst>
          </p:cNvPr>
          <p:cNvGrpSpPr/>
          <p:nvPr/>
        </p:nvGrpSpPr>
        <p:grpSpPr>
          <a:xfrm>
            <a:off x="8385260" y="4707739"/>
            <a:ext cx="309740" cy="190838"/>
            <a:chOff x="3668110" y="2448910"/>
            <a:chExt cx="3794234" cy="216513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5754FAB-24AD-164E-8246-AFEEDC5117CD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E5DD5BBA-99BE-AB40-ABCA-66BF6954D98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AEB271AC-E128-C94E-8C52-AEF23798B7A8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6A1116CA-475C-3648-95B4-42F00A2A0566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C2AE9788-7391-8445-B359-B4CC25A1EE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B02E83DD-BD53-7B47-A845-B8C7DC6A694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2DC92133-A32C-A741-B66D-863B3C03BD8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43D9FE3-9524-3844-AF33-35CA20FC0D76}"/>
              </a:ext>
            </a:extLst>
          </p:cNvPr>
          <p:cNvGrpSpPr/>
          <p:nvPr/>
        </p:nvGrpSpPr>
        <p:grpSpPr>
          <a:xfrm>
            <a:off x="8513567" y="2325615"/>
            <a:ext cx="353678" cy="168275"/>
            <a:chOff x="7493876" y="2774731"/>
            <a:chExt cx="1481958" cy="894622"/>
          </a:xfrm>
        </p:grpSpPr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D4B39EB8-9828-0342-9391-704A2CD03D1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74578F8-9C32-FF4C-94B9-DD296E4639D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3FFE085-A1E8-8C4A-863C-F297E69E8C5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FF20BBBE-61F6-414F-AB4A-B44CBEECD9A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B2045209-7C1C-F24A-AEE1-071242B149D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1B01ADE3-1B6E-D247-973F-54E2D9B5D15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405D61D6-D043-834E-8866-8619F48CA51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012F64F-EF7E-5344-A4F3-7EABE2D4F217}"/>
              </a:ext>
            </a:extLst>
          </p:cNvPr>
          <p:cNvGrpSpPr/>
          <p:nvPr/>
        </p:nvGrpSpPr>
        <p:grpSpPr>
          <a:xfrm>
            <a:off x="10957825" y="3114671"/>
            <a:ext cx="170989" cy="97052"/>
            <a:chOff x="7493876" y="2774731"/>
            <a:chExt cx="1481958" cy="894622"/>
          </a:xfrm>
        </p:grpSpPr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BB13C1F-054D-7941-91CB-76ED796B656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0C6DC31-F653-F446-9B94-60CB67A86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F4A7E86-562E-9C48-95BF-2B9D877B53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D80C08FB-4E69-EB4A-BBCA-4E44FB7EEF5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2632F4FB-DFCC-2F4D-B158-2D3743B3F95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E6D5E9E9-B17F-9D4B-B223-9141D3A6888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8D0A12F2-B562-2648-B16A-1D30E22E02A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4E432F1-1693-8A4E-A460-5802A1AEAD07}"/>
              </a:ext>
            </a:extLst>
          </p:cNvPr>
          <p:cNvGrpSpPr/>
          <p:nvPr/>
        </p:nvGrpSpPr>
        <p:grpSpPr>
          <a:xfrm>
            <a:off x="10484349" y="3009444"/>
            <a:ext cx="353678" cy="198344"/>
            <a:chOff x="7493876" y="2774731"/>
            <a:chExt cx="1481958" cy="894622"/>
          </a:xfrm>
        </p:grpSpPr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5ED14BE6-903D-9940-AC2B-3268B87ADFF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EFC5165-1B49-B544-B703-D0E9DA908D7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B1397D1-18DA-5944-8339-897F9A9AD8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D3D45686-63E9-E245-8305-C334F0541E7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3B2FA1D1-BF4F-F947-B3E1-406A420C4F1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2C4C730F-0E5F-9441-B3F0-9FB7DB40363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3C05DC31-C04A-DA4E-BD68-6BCFC14A564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51A2E38-C8F7-5B4D-93A5-130306B471F9}"/>
              </a:ext>
            </a:extLst>
          </p:cNvPr>
          <p:cNvGrpSpPr/>
          <p:nvPr/>
        </p:nvGrpSpPr>
        <p:grpSpPr>
          <a:xfrm>
            <a:off x="10022464" y="1715598"/>
            <a:ext cx="353678" cy="198344"/>
            <a:chOff x="7493876" y="2774731"/>
            <a:chExt cx="1481958" cy="894622"/>
          </a:xfrm>
        </p:grpSpPr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DE316D8C-B460-B94D-8F8C-D3061831AA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1A1A5CB-A709-1F4F-8D50-2C99B35EED9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2C3D1ACE-2ADB-1B4F-B4F6-152F4655CFF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ABA3F008-D35A-3344-AE9B-985B191CD41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9B80981C-5DF8-8A44-871A-76578F68D6F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811450F3-31D3-204D-B370-675D8DEBAA5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B8AF6519-9948-BD4F-9BDE-BF2FE27174E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553E004-5B76-CE49-82A8-228403BC57E9}"/>
              </a:ext>
            </a:extLst>
          </p:cNvPr>
          <p:cNvGrpSpPr/>
          <p:nvPr/>
        </p:nvGrpSpPr>
        <p:grpSpPr>
          <a:xfrm>
            <a:off x="10600954" y="2126673"/>
            <a:ext cx="353678" cy="198344"/>
            <a:chOff x="7493876" y="2774731"/>
            <a:chExt cx="1481958" cy="894622"/>
          </a:xfrm>
        </p:grpSpPr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80D1B1C3-E533-0648-A8F6-501D4123A9C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F68FB3F-D92E-ED44-AFF7-CC7359337C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166E5B1-FD06-CF4F-BE46-0665B6C4406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6EED667D-92E4-684F-8131-08EE73D7865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173F21E0-20AE-3947-B3A9-DCB066F95BF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90BCAD6D-9742-A743-AF6C-AA4C11DF2F7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D15CCA2D-FF07-7E49-AFAC-41F608FBA3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BBFA4F2-6DC5-6246-AC0D-A5B6362510CA}"/>
              </a:ext>
            </a:extLst>
          </p:cNvPr>
          <p:cNvGrpSpPr/>
          <p:nvPr/>
        </p:nvGrpSpPr>
        <p:grpSpPr>
          <a:xfrm>
            <a:off x="10717565" y="1621269"/>
            <a:ext cx="353678" cy="198344"/>
            <a:chOff x="7493876" y="2774731"/>
            <a:chExt cx="1481958" cy="894622"/>
          </a:xfrm>
        </p:grpSpPr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E6389F9-EE6B-CF41-87B2-6FEC736C1CC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76CEA600-9F29-9443-ADED-51B00EDB37A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5E8A275D-4224-6C4E-8C9F-80FCD44EE50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157952CE-D220-6342-A756-6FC7F0E68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F1725E00-636B-DF42-935F-85B23C81F9E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9F692ABC-0305-A843-A220-05CFCA15005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4119B6AB-B752-5F42-A59E-D0238D4845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2AC74F3-7F15-D34A-9BA0-F4EC124FA78B}"/>
              </a:ext>
            </a:extLst>
          </p:cNvPr>
          <p:cNvGrpSpPr/>
          <p:nvPr/>
        </p:nvGrpSpPr>
        <p:grpSpPr>
          <a:xfrm>
            <a:off x="10053866" y="2174871"/>
            <a:ext cx="353678" cy="198344"/>
            <a:chOff x="7493876" y="2774731"/>
            <a:chExt cx="1481958" cy="894622"/>
          </a:xfrm>
        </p:grpSpPr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E16EDB01-D80B-594C-BC98-877D41E0F77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036E018-AA0D-3B41-B308-80EC3DDB6EE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F792B572-4770-5640-96DE-FC5DD440337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0359911B-E2D4-4540-9EDC-0B97BCDA15D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0451C2A1-599A-4640-AE3E-2F1FEE23C45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A85EFAFD-85B1-A345-B4E1-4ECEBD8958A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236EF265-EE83-4742-983C-B66B4F28474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B5330E9-EDFF-0747-B627-EF53456A8B64}"/>
              </a:ext>
            </a:extLst>
          </p:cNvPr>
          <p:cNvGrpSpPr/>
          <p:nvPr/>
        </p:nvGrpSpPr>
        <p:grpSpPr>
          <a:xfrm>
            <a:off x="9570878" y="2907338"/>
            <a:ext cx="367224" cy="240304"/>
            <a:chOff x="7493876" y="2774731"/>
            <a:chExt cx="1481958" cy="894622"/>
          </a:xfrm>
        </p:grpSpPr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30F39B79-3124-AD4C-8764-BACF0292541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6D3A5C65-5135-3E43-BC9C-26B221D2BD6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D5A79E7B-CEC1-8147-A15D-D643982880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BD3E2AF-CDD9-9246-84EF-6B3C998B708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F3B7C4EC-0B9B-9C4B-8DCA-B05AB189E23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C76B3FF2-DB28-5345-9F37-DA5FB92C60D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ABE65594-F638-E64C-8962-1496FE7877C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0B62598-D40E-DA41-9BA7-786371172FE5}"/>
              </a:ext>
            </a:extLst>
          </p:cNvPr>
          <p:cNvGrpSpPr/>
          <p:nvPr/>
        </p:nvGrpSpPr>
        <p:grpSpPr>
          <a:xfrm>
            <a:off x="10448999" y="3505631"/>
            <a:ext cx="353678" cy="198344"/>
            <a:chOff x="7493876" y="2774731"/>
            <a:chExt cx="1481958" cy="894622"/>
          </a:xfrm>
        </p:grpSpPr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6021AAD8-BCF9-7A4A-9F26-42F18CC9347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8F43CCF6-ACD4-5147-B888-B61AD429572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651EE2-1E07-B94C-ACE2-BD7C4F4DA18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A13A50ED-8A30-144A-9FCA-F6AF66BABCB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EFDF9400-03D5-6C49-A330-85A392376C0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F8DAD1FD-BE68-2948-B3F0-3E991157150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518751B6-2900-7045-AAFF-75CBB79B60C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AEAE14E-5721-E24F-A796-AF18CA4785D5}"/>
              </a:ext>
            </a:extLst>
          </p:cNvPr>
          <p:cNvGrpSpPr/>
          <p:nvPr/>
        </p:nvGrpSpPr>
        <p:grpSpPr>
          <a:xfrm>
            <a:off x="10999722" y="3882431"/>
            <a:ext cx="228295" cy="120400"/>
            <a:chOff x="7493876" y="2774731"/>
            <a:chExt cx="1481958" cy="894622"/>
          </a:xfrm>
        </p:grpSpPr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CAA55824-11B1-CA4B-8903-9B33C1A7C22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35F1BF45-FD77-9C4F-8E5D-A169B6235F9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CDC55E1F-BD25-644E-9AB3-7B5B06FF020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9BF3F54D-9319-774D-BA3B-607814A7F83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4A4416B5-2DDC-4445-805F-E643A06EA19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578E2B14-D4B8-2F48-8C26-3403D3443A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19A4FCB0-5196-9544-9A9C-65D60E598CF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66312FF-6592-084B-9F5B-06957DADD349}"/>
              </a:ext>
            </a:extLst>
          </p:cNvPr>
          <p:cNvGrpSpPr/>
          <p:nvPr/>
        </p:nvGrpSpPr>
        <p:grpSpPr>
          <a:xfrm>
            <a:off x="7512814" y="1869919"/>
            <a:ext cx="534987" cy="407988"/>
            <a:chOff x="7432700" y="2327293"/>
            <a:chExt cx="534987" cy="407988"/>
          </a:xfrm>
        </p:grpSpPr>
        <p:pic>
          <p:nvPicPr>
            <p:cNvPr id="204" name="Picture 1017" descr="antenna_stylized">
              <a:extLst>
                <a:ext uri="{FF2B5EF4-FFF2-40B4-BE49-F238E27FC236}">
                  <a16:creationId xmlns:a16="http://schemas.microsoft.com/office/drawing/2014/main" id="{0D4A2309-AAED-2C48-A418-D03CB0001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1018" descr="laptop_keyboard">
              <a:extLst>
                <a:ext uri="{FF2B5EF4-FFF2-40B4-BE49-F238E27FC236}">
                  <a16:creationId xmlns:a16="http://schemas.microsoft.com/office/drawing/2014/main" id="{46CD79A2-426F-8F45-92D1-0968B698A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" name="Freeform 1019">
              <a:extLst>
                <a:ext uri="{FF2B5EF4-FFF2-40B4-BE49-F238E27FC236}">
                  <a16:creationId xmlns:a16="http://schemas.microsoft.com/office/drawing/2014/main" id="{35B7582C-3157-594E-9B4D-8B4346695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7" name="Picture 1020" descr="screen">
              <a:extLst>
                <a:ext uri="{FF2B5EF4-FFF2-40B4-BE49-F238E27FC236}">
                  <a16:creationId xmlns:a16="http://schemas.microsoft.com/office/drawing/2014/main" id="{70049DA6-6492-2A45-AD5C-2D64A8436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Freeform 1021">
              <a:extLst>
                <a:ext uri="{FF2B5EF4-FFF2-40B4-BE49-F238E27FC236}">
                  <a16:creationId xmlns:a16="http://schemas.microsoft.com/office/drawing/2014/main" id="{3B28293C-D483-A943-9B11-E29DBBA5B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1022">
              <a:extLst>
                <a:ext uri="{FF2B5EF4-FFF2-40B4-BE49-F238E27FC236}">
                  <a16:creationId xmlns:a16="http://schemas.microsoft.com/office/drawing/2014/main" id="{861B393C-154B-8D45-8CF1-3817B8627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1023">
              <a:extLst>
                <a:ext uri="{FF2B5EF4-FFF2-40B4-BE49-F238E27FC236}">
                  <a16:creationId xmlns:a16="http://schemas.microsoft.com/office/drawing/2014/main" id="{0B63C9C2-674C-D944-8A4D-2C82246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1024">
              <a:extLst>
                <a:ext uri="{FF2B5EF4-FFF2-40B4-BE49-F238E27FC236}">
                  <a16:creationId xmlns:a16="http://schemas.microsoft.com/office/drawing/2014/main" id="{A2F9EB18-B241-7741-A387-8AD6E2A5F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1025">
              <a:extLst>
                <a:ext uri="{FF2B5EF4-FFF2-40B4-BE49-F238E27FC236}">
                  <a16:creationId xmlns:a16="http://schemas.microsoft.com/office/drawing/2014/main" id="{A5AFAB36-089A-F246-ADED-53137F170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1026">
              <a:extLst>
                <a:ext uri="{FF2B5EF4-FFF2-40B4-BE49-F238E27FC236}">
                  <a16:creationId xmlns:a16="http://schemas.microsoft.com/office/drawing/2014/main" id="{FF109530-217D-9D4E-81DB-6B3046B18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oup 1027">
              <a:extLst>
                <a:ext uri="{FF2B5EF4-FFF2-40B4-BE49-F238E27FC236}">
                  <a16:creationId xmlns:a16="http://schemas.microsoft.com/office/drawing/2014/main" id="{B4933AB6-F567-0B4F-98D5-E7B82E998A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21" name="Freeform 1028">
                <a:extLst>
                  <a:ext uri="{FF2B5EF4-FFF2-40B4-BE49-F238E27FC236}">
                    <a16:creationId xmlns:a16="http://schemas.microsoft.com/office/drawing/2014/main" id="{FEB5A1CA-C662-AC42-906E-42FEA8010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1029">
                <a:extLst>
                  <a:ext uri="{FF2B5EF4-FFF2-40B4-BE49-F238E27FC236}">
                    <a16:creationId xmlns:a16="http://schemas.microsoft.com/office/drawing/2014/main" id="{F73B18BC-3775-124A-ABC7-7178BA686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1030">
                <a:extLst>
                  <a:ext uri="{FF2B5EF4-FFF2-40B4-BE49-F238E27FC236}">
                    <a16:creationId xmlns:a16="http://schemas.microsoft.com/office/drawing/2014/main" id="{B0CC40EF-A30F-FB4A-A013-445912460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1031">
                <a:extLst>
                  <a:ext uri="{FF2B5EF4-FFF2-40B4-BE49-F238E27FC236}">
                    <a16:creationId xmlns:a16="http://schemas.microsoft.com/office/drawing/2014/main" id="{695C34A3-04D7-8544-8C39-0FBEB205F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1032">
                <a:extLst>
                  <a:ext uri="{FF2B5EF4-FFF2-40B4-BE49-F238E27FC236}">
                    <a16:creationId xmlns:a16="http://schemas.microsoft.com/office/drawing/2014/main" id="{83AE7D29-720B-854B-B4F9-BC9FBE8B8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Freeform 1033">
                <a:extLst>
                  <a:ext uri="{FF2B5EF4-FFF2-40B4-BE49-F238E27FC236}">
                    <a16:creationId xmlns:a16="http://schemas.microsoft.com/office/drawing/2014/main" id="{404B1EF4-0053-644A-AAF0-66FB16735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5" name="Freeform 1034">
              <a:extLst>
                <a:ext uri="{FF2B5EF4-FFF2-40B4-BE49-F238E27FC236}">
                  <a16:creationId xmlns:a16="http://schemas.microsoft.com/office/drawing/2014/main" id="{7F7F78D2-EE09-EF4B-BE89-EC511B47A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1035">
              <a:extLst>
                <a:ext uri="{FF2B5EF4-FFF2-40B4-BE49-F238E27FC236}">
                  <a16:creationId xmlns:a16="http://schemas.microsoft.com/office/drawing/2014/main" id="{6ED22B39-55F8-254F-B260-10B9358A1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1036">
              <a:extLst>
                <a:ext uri="{FF2B5EF4-FFF2-40B4-BE49-F238E27FC236}">
                  <a16:creationId xmlns:a16="http://schemas.microsoft.com/office/drawing/2014/main" id="{519FDAB7-8F2B-D540-87B8-EBC399837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1037">
              <a:extLst>
                <a:ext uri="{FF2B5EF4-FFF2-40B4-BE49-F238E27FC236}">
                  <a16:creationId xmlns:a16="http://schemas.microsoft.com/office/drawing/2014/main" id="{0FDDEC0B-D787-B543-B9C8-713981CB2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1038">
              <a:extLst>
                <a:ext uri="{FF2B5EF4-FFF2-40B4-BE49-F238E27FC236}">
                  <a16:creationId xmlns:a16="http://schemas.microsoft.com/office/drawing/2014/main" id="{9ED25421-8538-254C-93C7-149B971AD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1039">
              <a:extLst>
                <a:ext uri="{FF2B5EF4-FFF2-40B4-BE49-F238E27FC236}">
                  <a16:creationId xmlns:a16="http://schemas.microsoft.com/office/drawing/2014/main" id="{539798D0-719C-DD47-AE49-D9B557B94FC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C9E92DFA-701B-E444-963E-738F29287753}"/>
              </a:ext>
            </a:extLst>
          </p:cNvPr>
          <p:cNvGrpSpPr/>
          <p:nvPr/>
        </p:nvGrpSpPr>
        <p:grpSpPr>
          <a:xfrm>
            <a:off x="8711521" y="1833033"/>
            <a:ext cx="530702" cy="478009"/>
            <a:chOff x="8631407" y="2290407"/>
            <a:chExt cx="530702" cy="478009"/>
          </a:xfrm>
        </p:grpSpPr>
        <p:pic>
          <p:nvPicPr>
            <p:cNvPr id="228" name="Picture 568" descr="light2.png">
              <a:extLst>
                <a:ext uri="{FF2B5EF4-FFF2-40B4-BE49-F238E27FC236}">
                  <a16:creationId xmlns:a16="http://schemas.microsoft.com/office/drawing/2014/main" id="{FC493893-8A11-354F-BABD-C11607E82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1017" descr="antenna_stylized">
              <a:extLst>
                <a:ext uri="{FF2B5EF4-FFF2-40B4-BE49-F238E27FC236}">
                  <a16:creationId xmlns:a16="http://schemas.microsoft.com/office/drawing/2014/main" id="{58F4A529-12FB-E644-9930-FD20F449E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9382BE4-EA07-E549-B2F9-9FD19BF88E60}"/>
              </a:ext>
            </a:extLst>
          </p:cNvPr>
          <p:cNvGrpSpPr/>
          <p:nvPr/>
        </p:nvGrpSpPr>
        <p:grpSpPr>
          <a:xfrm>
            <a:off x="8573279" y="1572430"/>
            <a:ext cx="849312" cy="226109"/>
            <a:chOff x="8493165" y="2029804"/>
            <a:chExt cx="849312" cy="226109"/>
          </a:xfrm>
        </p:grpSpPr>
        <p:pic>
          <p:nvPicPr>
            <p:cNvPr id="231" name="Picture 603" descr="car_icon_small">
              <a:extLst>
                <a:ext uri="{FF2B5EF4-FFF2-40B4-BE49-F238E27FC236}">
                  <a16:creationId xmlns:a16="http://schemas.microsoft.com/office/drawing/2014/main" id="{3367712F-9E5F-1447-9EEE-B0A9252E5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2" name="Picture 1017" descr="antenna_stylized">
              <a:extLst>
                <a:ext uri="{FF2B5EF4-FFF2-40B4-BE49-F238E27FC236}">
                  <a16:creationId xmlns:a16="http://schemas.microsoft.com/office/drawing/2014/main" id="{7BB610B1-0C85-3845-80DE-4F600834E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3338FA73-5831-8048-9F9F-83E195D5716B}"/>
              </a:ext>
            </a:extLst>
          </p:cNvPr>
          <p:cNvGrpSpPr/>
          <p:nvPr/>
        </p:nvGrpSpPr>
        <p:grpSpPr>
          <a:xfrm>
            <a:off x="7567258" y="2838730"/>
            <a:ext cx="857739" cy="583764"/>
            <a:chOff x="7487144" y="3296104"/>
            <a:chExt cx="857739" cy="583764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4D04C3AF-A6A0-3543-9CEC-C36594B3C98A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41" name="Picture 1115" descr="antenna_stylized">
                <a:extLst>
                  <a:ext uri="{FF2B5EF4-FFF2-40B4-BE49-F238E27FC236}">
                    <a16:creationId xmlns:a16="http://schemas.microsoft.com/office/drawing/2014/main" id="{3A4BE67F-53F2-2249-9275-9C6A0F0AB0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2" name="Picture 1116" descr="laptop_keyboard">
                <a:extLst>
                  <a:ext uri="{FF2B5EF4-FFF2-40B4-BE49-F238E27FC236}">
                    <a16:creationId xmlns:a16="http://schemas.microsoft.com/office/drawing/2014/main" id="{3032FEAB-62CC-D44F-B823-94A6C31466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Freeform 1117">
                <a:extLst>
                  <a:ext uri="{FF2B5EF4-FFF2-40B4-BE49-F238E27FC236}">
                    <a16:creationId xmlns:a16="http://schemas.microsoft.com/office/drawing/2014/main" id="{FE755B2B-D563-7C44-97D1-A76981535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4" name="Picture 1118" descr="screen">
                <a:extLst>
                  <a:ext uri="{FF2B5EF4-FFF2-40B4-BE49-F238E27FC236}">
                    <a16:creationId xmlns:a16="http://schemas.microsoft.com/office/drawing/2014/main" id="{051B193A-BCF4-3E49-9934-81C4B74B1F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" name="Freeform 1119">
                <a:extLst>
                  <a:ext uri="{FF2B5EF4-FFF2-40B4-BE49-F238E27FC236}">
                    <a16:creationId xmlns:a16="http://schemas.microsoft.com/office/drawing/2014/main" id="{818E62C1-0069-EA49-9CF8-45B2D1232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1120">
                <a:extLst>
                  <a:ext uri="{FF2B5EF4-FFF2-40B4-BE49-F238E27FC236}">
                    <a16:creationId xmlns:a16="http://schemas.microsoft.com/office/drawing/2014/main" id="{84CA5961-4DB4-0D43-B026-C4E984CBE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1121">
                <a:extLst>
                  <a:ext uri="{FF2B5EF4-FFF2-40B4-BE49-F238E27FC236}">
                    <a16:creationId xmlns:a16="http://schemas.microsoft.com/office/drawing/2014/main" id="{E5A969C6-2875-2548-A4E6-D224F70A9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1122">
                <a:extLst>
                  <a:ext uri="{FF2B5EF4-FFF2-40B4-BE49-F238E27FC236}">
                    <a16:creationId xmlns:a16="http://schemas.microsoft.com/office/drawing/2014/main" id="{8BC05D01-8EEF-1A49-B84C-FB100CCF5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Freeform 1123">
                <a:extLst>
                  <a:ext uri="{FF2B5EF4-FFF2-40B4-BE49-F238E27FC236}">
                    <a16:creationId xmlns:a16="http://schemas.microsoft.com/office/drawing/2014/main" id="{C6EECD85-C1CC-2844-A1D5-17790C276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Freeform 1124">
                <a:extLst>
                  <a:ext uri="{FF2B5EF4-FFF2-40B4-BE49-F238E27FC236}">
                    <a16:creationId xmlns:a16="http://schemas.microsoft.com/office/drawing/2014/main" id="{F6382FF0-3401-074E-B47F-7092DF234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51" name="Group 1125">
                <a:extLst>
                  <a:ext uri="{FF2B5EF4-FFF2-40B4-BE49-F238E27FC236}">
                    <a16:creationId xmlns:a16="http://schemas.microsoft.com/office/drawing/2014/main" id="{E6D4326D-E697-EA48-8350-1119349360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258" name="Freeform 1126">
                  <a:extLst>
                    <a:ext uri="{FF2B5EF4-FFF2-40B4-BE49-F238E27FC236}">
                      <a16:creationId xmlns:a16="http://schemas.microsoft.com/office/drawing/2014/main" id="{CEA1DD05-B803-9149-AF2B-DB01453207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1127">
                  <a:extLst>
                    <a:ext uri="{FF2B5EF4-FFF2-40B4-BE49-F238E27FC236}">
                      <a16:creationId xmlns:a16="http://schemas.microsoft.com/office/drawing/2014/main" id="{F8B395FE-C4ED-884D-BFD7-F2220E4560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1128">
                  <a:extLst>
                    <a:ext uri="{FF2B5EF4-FFF2-40B4-BE49-F238E27FC236}">
                      <a16:creationId xmlns:a16="http://schemas.microsoft.com/office/drawing/2014/main" id="{9FD2580F-A3F6-F947-9B0C-25EC879AFC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1129">
                  <a:extLst>
                    <a:ext uri="{FF2B5EF4-FFF2-40B4-BE49-F238E27FC236}">
                      <a16:creationId xmlns:a16="http://schemas.microsoft.com/office/drawing/2014/main" id="{46294FED-2DBE-0B42-9E0D-59575DF51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1130">
                  <a:extLst>
                    <a:ext uri="{FF2B5EF4-FFF2-40B4-BE49-F238E27FC236}">
                      <a16:creationId xmlns:a16="http://schemas.microsoft.com/office/drawing/2014/main" id="{B4090839-1A64-1D44-AC50-B3691212F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1131">
                  <a:extLst>
                    <a:ext uri="{FF2B5EF4-FFF2-40B4-BE49-F238E27FC236}">
                      <a16:creationId xmlns:a16="http://schemas.microsoft.com/office/drawing/2014/main" id="{3075A43B-D07B-0840-9FBC-ED066A735E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2" name="Freeform 1132">
                <a:extLst>
                  <a:ext uri="{FF2B5EF4-FFF2-40B4-BE49-F238E27FC236}">
                    <a16:creationId xmlns:a16="http://schemas.microsoft.com/office/drawing/2014/main" id="{02E935B0-131B-B748-90DC-BF9EAF226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eform 1133">
                <a:extLst>
                  <a:ext uri="{FF2B5EF4-FFF2-40B4-BE49-F238E27FC236}">
                    <a16:creationId xmlns:a16="http://schemas.microsoft.com/office/drawing/2014/main" id="{1E123A3E-CC3F-5C47-B1F2-2171D77F6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Freeform 1134">
                <a:extLst>
                  <a:ext uri="{FF2B5EF4-FFF2-40B4-BE49-F238E27FC236}">
                    <a16:creationId xmlns:a16="http://schemas.microsoft.com/office/drawing/2014/main" id="{AECD52AE-3551-654E-880E-D3640BE64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" name="Freeform 1135">
                <a:extLst>
                  <a:ext uri="{FF2B5EF4-FFF2-40B4-BE49-F238E27FC236}">
                    <a16:creationId xmlns:a16="http://schemas.microsoft.com/office/drawing/2014/main" id="{512F9E97-47EA-8542-92DD-7DE8CE7E8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Freeform 1136">
                <a:extLst>
                  <a:ext uri="{FF2B5EF4-FFF2-40B4-BE49-F238E27FC236}">
                    <a16:creationId xmlns:a16="http://schemas.microsoft.com/office/drawing/2014/main" id="{A1F34E8B-7018-7048-B4A5-23A7F6E4F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Freeform 1137">
                <a:extLst>
                  <a:ext uri="{FF2B5EF4-FFF2-40B4-BE49-F238E27FC236}">
                    <a16:creationId xmlns:a16="http://schemas.microsoft.com/office/drawing/2014/main" id="{6D462AFA-A931-3147-A9B9-EF6BBBA6F28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5" name="Group 1139">
              <a:extLst>
                <a:ext uri="{FF2B5EF4-FFF2-40B4-BE49-F238E27FC236}">
                  <a16:creationId xmlns:a16="http://schemas.microsoft.com/office/drawing/2014/main" id="{A492659A-25BB-7D42-8237-FFD058C1C23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39" name="Picture 1140" descr="desktop_computer_stylized_medium">
                <a:extLst>
                  <a:ext uri="{FF2B5EF4-FFF2-40B4-BE49-F238E27FC236}">
                    <a16:creationId xmlns:a16="http://schemas.microsoft.com/office/drawing/2014/main" id="{C3134BA7-C49F-3D41-A8CD-0BF47D5912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0" name="Freeform 1141">
                <a:extLst>
                  <a:ext uri="{FF2B5EF4-FFF2-40B4-BE49-F238E27FC236}">
                    <a16:creationId xmlns:a16="http://schemas.microsoft.com/office/drawing/2014/main" id="{0EE3BC06-EEFD-BE47-9337-BCCD121AA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E129665-47CD-9244-84D3-9833306DF6CF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37" name="Picture 571" descr="fridge2.png">
                <a:extLst>
                  <a:ext uri="{FF2B5EF4-FFF2-40B4-BE49-F238E27FC236}">
                    <a16:creationId xmlns:a16="http://schemas.microsoft.com/office/drawing/2014/main" id="{D6D74BC7-4624-6B47-8BE9-FC2448DEB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" name="Picture 1115" descr="antenna_stylized">
                <a:extLst>
                  <a:ext uri="{FF2B5EF4-FFF2-40B4-BE49-F238E27FC236}">
                    <a16:creationId xmlns:a16="http://schemas.microsoft.com/office/drawing/2014/main" id="{A2DE5E73-D910-E245-A581-C8152428D7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A5A480A-A0E9-5B46-8B42-A17922C793B1}"/>
              </a:ext>
            </a:extLst>
          </p:cNvPr>
          <p:cNvGrpSpPr/>
          <p:nvPr/>
        </p:nvGrpSpPr>
        <p:grpSpPr>
          <a:xfrm>
            <a:off x="11138687" y="2941791"/>
            <a:ext cx="518448" cy="1212242"/>
            <a:chOff x="11058573" y="3399165"/>
            <a:chExt cx="518448" cy="1212242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73C84718-FB33-ED42-88DF-0B1F15F2FD51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67012382-B12D-F844-B7EB-573597A2218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EA4F63F6-8062-C44D-9090-B18E02E8DAA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274" name="Picture 273" descr="server_rack.png">
                  <a:extLst>
                    <a:ext uri="{FF2B5EF4-FFF2-40B4-BE49-F238E27FC236}">
                      <a16:creationId xmlns:a16="http://schemas.microsoft.com/office/drawing/2014/main" id="{91106E9F-3C67-AA4E-9287-A9EFF36FE3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5" name="Picture 274" descr="server_rack.png">
                  <a:extLst>
                    <a:ext uri="{FF2B5EF4-FFF2-40B4-BE49-F238E27FC236}">
                      <a16:creationId xmlns:a16="http://schemas.microsoft.com/office/drawing/2014/main" id="{79A4A6A6-5E65-6F46-B7B2-90FD24375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6" name="Picture 275" descr="server_rack.png">
                  <a:extLst>
                    <a:ext uri="{FF2B5EF4-FFF2-40B4-BE49-F238E27FC236}">
                      <a16:creationId xmlns:a16="http://schemas.microsoft.com/office/drawing/2014/main" id="{3216266F-0267-0840-841D-08502DD911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106EB7B9-587B-604A-BB84-21393767F651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2F7016C5-3456-6545-A196-AF5D73FF386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CFE74420-7287-EB40-B7EE-E554F3965C89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269" name="Picture 268" descr="server_rack.png">
                  <a:extLst>
                    <a:ext uri="{FF2B5EF4-FFF2-40B4-BE49-F238E27FC236}">
                      <a16:creationId xmlns:a16="http://schemas.microsoft.com/office/drawing/2014/main" id="{6B281684-A293-474A-A2E6-3B193D839A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0" name="Picture 269" descr="server_rack.png">
                  <a:extLst>
                    <a:ext uri="{FF2B5EF4-FFF2-40B4-BE49-F238E27FC236}">
                      <a16:creationId xmlns:a16="http://schemas.microsoft.com/office/drawing/2014/main" id="{9F75EF01-9A2A-3A49-932A-4C42C71958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1" name="Picture 270" descr="server_rack.png">
                  <a:extLst>
                    <a:ext uri="{FF2B5EF4-FFF2-40B4-BE49-F238E27FC236}">
                      <a16:creationId xmlns:a16="http://schemas.microsoft.com/office/drawing/2014/main" id="{446E25FC-31EE-334C-8D4A-FE0F222A8E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77" name="Group 590">
            <a:extLst>
              <a:ext uri="{FF2B5EF4-FFF2-40B4-BE49-F238E27FC236}">
                <a16:creationId xmlns:a16="http://schemas.microsoft.com/office/drawing/2014/main" id="{E519F234-2007-384B-BC1B-5D998EFDC23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54595" y="4413467"/>
            <a:ext cx="345630" cy="320302"/>
            <a:chOff x="2839" y="3501"/>
            <a:chExt cx="755" cy="803"/>
          </a:xfrm>
        </p:grpSpPr>
        <p:pic>
          <p:nvPicPr>
            <p:cNvPr id="278" name="Picture 591" descr="desktop_computer_stylized_medium">
              <a:extLst>
                <a:ext uri="{FF2B5EF4-FFF2-40B4-BE49-F238E27FC236}">
                  <a16:creationId xmlns:a16="http://schemas.microsoft.com/office/drawing/2014/main" id="{33A2ACC8-59B8-BE41-AE95-2FCE8CBFBC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9" name="Freeform 592">
              <a:extLst>
                <a:ext uri="{FF2B5EF4-FFF2-40B4-BE49-F238E27FC236}">
                  <a16:creationId xmlns:a16="http://schemas.microsoft.com/office/drawing/2014/main" id="{D3941249-0EC2-7F4F-B6DE-853D1B0F5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0" name="Group 1064">
            <a:extLst>
              <a:ext uri="{FF2B5EF4-FFF2-40B4-BE49-F238E27FC236}">
                <a16:creationId xmlns:a16="http://schemas.microsoft.com/office/drawing/2014/main" id="{32873DDE-DE5F-FD44-B451-B2DB0A80F417}"/>
              </a:ext>
            </a:extLst>
          </p:cNvPr>
          <p:cNvGrpSpPr>
            <a:grpSpLocks/>
          </p:cNvGrpSpPr>
          <p:nvPr/>
        </p:nvGrpSpPr>
        <p:grpSpPr bwMode="auto">
          <a:xfrm>
            <a:off x="9275421" y="5366115"/>
            <a:ext cx="310186" cy="307808"/>
            <a:chOff x="877" y="1008"/>
            <a:chExt cx="2747" cy="2591"/>
          </a:xfrm>
        </p:grpSpPr>
        <p:pic>
          <p:nvPicPr>
            <p:cNvPr id="281" name="Picture 1065" descr="antenna_stylized">
              <a:extLst>
                <a:ext uri="{FF2B5EF4-FFF2-40B4-BE49-F238E27FC236}">
                  <a16:creationId xmlns:a16="http://schemas.microsoft.com/office/drawing/2014/main" id="{AE6278DC-71B3-934A-A861-85089C087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1066" descr="laptop_keyboard">
              <a:extLst>
                <a:ext uri="{FF2B5EF4-FFF2-40B4-BE49-F238E27FC236}">
                  <a16:creationId xmlns:a16="http://schemas.microsoft.com/office/drawing/2014/main" id="{3FEF45DC-F120-5245-9ABC-6F0D0A235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3" name="Freeform 1067">
              <a:extLst>
                <a:ext uri="{FF2B5EF4-FFF2-40B4-BE49-F238E27FC236}">
                  <a16:creationId xmlns:a16="http://schemas.microsoft.com/office/drawing/2014/main" id="{8722F022-4F8C-2D45-81ED-EFF0FDD9E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4" name="Picture 1068" descr="screen">
              <a:extLst>
                <a:ext uri="{FF2B5EF4-FFF2-40B4-BE49-F238E27FC236}">
                  <a16:creationId xmlns:a16="http://schemas.microsoft.com/office/drawing/2014/main" id="{204FC4A1-539E-5442-BEC0-E471E14FA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5" name="Freeform 1069">
              <a:extLst>
                <a:ext uri="{FF2B5EF4-FFF2-40B4-BE49-F238E27FC236}">
                  <a16:creationId xmlns:a16="http://schemas.microsoft.com/office/drawing/2014/main" id="{A1A1347C-9D1F-BA40-834D-25F998533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1070">
              <a:extLst>
                <a:ext uri="{FF2B5EF4-FFF2-40B4-BE49-F238E27FC236}">
                  <a16:creationId xmlns:a16="http://schemas.microsoft.com/office/drawing/2014/main" id="{5962D35F-879E-2549-AB01-3DB83293F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1071">
              <a:extLst>
                <a:ext uri="{FF2B5EF4-FFF2-40B4-BE49-F238E27FC236}">
                  <a16:creationId xmlns:a16="http://schemas.microsoft.com/office/drawing/2014/main" id="{22F02B8D-E551-4348-96A0-9FA3E305B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1072">
              <a:extLst>
                <a:ext uri="{FF2B5EF4-FFF2-40B4-BE49-F238E27FC236}">
                  <a16:creationId xmlns:a16="http://schemas.microsoft.com/office/drawing/2014/main" id="{C526490C-E805-3744-973A-5CC36BB2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1073">
              <a:extLst>
                <a:ext uri="{FF2B5EF4-FFF2-40B4-BE49-F238E27FC236}">
                  <a16:creationId xmlns:a16="http://schemas.microsoft.com/office/drawing/2014/main" id="{7A50B32F-A919-C345-8D9F-670BB4E92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1074">
              <a:extLst>
                <a:ext uri="{FF2B5EF4-FFF2-40B4-BE49-F238E27FC236}">
                  <a16:creationId xmlns:a16="http://schemas.microsoft.com/office/drawing/2014/main" id="{0175EDC4-A636-8E46-AE82-E96C1601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1" name="Group 1075">
              <a:extLst>
                <a:ext uri="{FF2B5EF4-FFF2-40B4-BE49-F238E27FC236}">
                  <a16:creationId xmlns:a16="http://schemas.microsoft.com/office/drawing/2014/main" id="{0DFAC9F2-BFCA-0847-8353-C8E921686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98" name="Freeform 1076">
                <a:extLst>
                  <a:ext uri="{FF2B5EF4-FFF2-40B4-BE49-F238E27FC236}">
                    <a16:creationId xmlns:a16="http://schemas.microsoft.com/office/drawing/2014/main" id="{850E3FFA-D3FE-4A46-89D2-C6682C4DE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077">
                <a:extLst>
                  <a:ext uri="{FF2B5EF4-FFF2-40B4-BE49-F238E27FC236}">
                    <a16:creationId xmlns:a16="http://schemas.microsoft.com/office/drawing/2014/main" id="{802EE040-A819-9640-B947-1A1395BEF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078">
                <a:extLst>
                  <a:ext uri="{FF2B5EF4-FFF2-40B4-BE49-F238E27FC236}">
                    <a16:creationId xmlns:a16="http://schemas.microsoft.com/office/drawing/2014/main" id="{2E6E4ADE-8434-D746-854F-AD5EAF779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079">
                <a:extLst>
                  <a:ext uri="{FF2B5EF4-FFF2-40B4-BE49-F238E27FC236}">
                    <a16:creationId xmlns:a16="http://schemas.microsoft.com/office/drawing/2014/main" id="{C3433830-574B-834F-8066-2E9F5FD6E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080">
                <a:extLst>
                  <a:ext uri="{FF2B5EF4-FFF2-40B4-BE49-F238E27FC236}">
                    <a16:creationId xmlns:a16="http://schemas.microsoft.com/office/drawing/2014/main" id="{E9FF40EC-D904-F941-BD96-FDDB247AC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081">
                <a:extLst>
                  <a:ext uri="{FF2B5EF4-FFF2-40B4-BE49-F238E27FC236}">
                    <a16:creationId xmlns:a16="http://schemas.microsoft.com/office/drawing/2014/main" id="{D764A724-F392-9F42-AE28-024E09E62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2" name="Freeform 1082">
              <a:extLst>
                <a:ext uri="{FF2B5EF4-FFF2-40B4-BE49-F238E27FC236}">
                  <a16:creationId xmlns:a16="http://schemas.microsoft.com/office/drawing/2014/main" id="{1D359E2D-603D-1C42-AF6A-BFF171224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1083">
              <a:extLst>
                <a:ext uri="{FF2B5EF4-FFF2-40B4-BE49-F238E27FC236}">
                  <a16:creationId xmlns:a16="http://schemas.microsoft.com/office/drawing/2014/main" id="{A7F6435A-5F6F-D04A-9651-135556C9A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1084">
              <a:extLst>
                <a:ext uri="{FF2B5EF4-FFF2-40B4-BE49-F238E27FC236}">
                  <a16:creationId xmlns:a16="http://schemas.microsoft.com/office/drawing/2014/main" id="{7E5560DA-5784-0949-BF64-EED5A85C8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1085">
              <a:extLst>
                <a:ext uri="{FF2B5EF4-FFF2-40B4-BE49-F238E27FC236}">
                  <a16:creationId xmlns:a16="http://schemas.microsoft.com/office/drawing/2014/main" id="{EE37634B-CC1C-B440-AEAB-A81F991F3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1086">
              <a:extLst>
                <a:ext uri="{FF2B5EF4-FFF2-40B4-BE49-F238E27FC236}">
                  <a16:creationId xmlns:a16="http://schemas.microsoft.com/office/drawing/2014/main" id="{06E015D5-7D47-FA43-A710-59DE4A765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1087">
              <a:extLst>
                <a:ext uri="{FF2B5EF4-FFF2-40B4-BE49-F238E27FC236}">
                  <a16:creationId xmlns:a16="http://schemas.microsoft.com/office/drawing/2014/main" id="{92FD50DD-905B-534A-8A82-2CABB656D69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4" name="Group 590">
            <a:extLst>
              <a:ext uri="{FF2B5EF4-FFF2-40B4-BE49-F238E27FC236}">
                <a16:creationId xmlns:a16="http://schemas.microsoft.com/office/drawing/2014/main" id="{7D86CBB7-90D5-5C4A-9DB8-D6046D4D95F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27649" y="5017963"/>
            <a:ext cx="345630" cy="320302"/>
            <a:chOff x="2839" y="3501"/>
            <a:chExt cx="755" cy="803"/>
          </a:xfrm>
        </p:grpSpPr>
        <p:pic>
          <p:nvPicPr>
            <p:cNvPr id="305" name="Picture 591" descr="desktop_computer_stylized_medium">
              <a:extLst>
                <a:ext uri="{FF2B5EF4-FFF2-40B4-BE49-F238E27FC236}">
                  <a16:creationId xmlns:a16="http://schemas.microsoft.com/office/drawing/2014/main" id="{1E6AFB2E-6DD2-0F42-9FCC-C1E32A1B0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592">
              <a:extLst>
                <a:ext uri="{FF2B5EF4-FFF2-40B4-BE49-F238E27FC236}">
                  <a16:creationId xmlns:a16="http://schemas.microsoft.com/office/drawing/2014/main" id="{C502709A-9A0D-9A47-A5CE-EC46F9304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7" name="Group 590">
            <a:extLst>
              <a:ext uri="{FF2B5EF4-FFF2-40B4-BE49-F238E27FC236}">
                <a16:creationId xmlns:a16="http://schemas.microsoft.com/office/drawing/2014/main" id="{CA180629-1EE9-9045-BF20-AA161650E5B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625874" y="5039436"/>
            <a:ext cx="345630" cy="320302"/>
            <a:chOff x="2839" y="3501"/>
            <a:chExt cx="755" cy="803"/>
          </a:xfrm>
        </p:grpSpPr>
        <p:pic>
          <p:nvPicPr>
            <p:cNvPr id="308" name="Picture 591" descr="desktop_computer_stylized_medium">
              <a:extLst>
                <a:ext uri="{FF2B5EF4-FFF2-40B4-BE49-F238E27FC236}">
                  <a16:creationId xmlns:a16="http://schemas.microsoft.com/office/drawing/2014/main" id="{10FB4FF7-ED0D-4548-A925-6709E4749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" name="Freeform 592">
              <a:extLst>
                <a:ext uri="{FF2B5EF4-FFF2-40B4-BE49-F238E27FC236}">
                  <a16:creationId xmlns:a16="http://schemas.microsoft.com/office/drawing/2014/main" id="{76E9A76B-3815-1842-8657-E47D64618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0" name="Group 1064">
            <a:extLst>
              <a:ext uri="{FF2B5EF4-FFF2-40B4-BE49-F238E27FC236}">
                <a16:creationId xmlns:a16="http://schemas.microsoft.com/office/drawing/2014/main" id="{2A1515AB-81BE-A647-B780-057B7B04F549}"/>
              </a:ext>
            </a:extLst>
          </p:cNvPr>
          <p:cNvGrpSpPr>
            <a:grpSpLocks/>
          </p:cNvGrpSpPr>
          <p:nvPr/>
        </p:nvGrpSpPr>
        <p:grpSpPr bwMode="auto">
          <a:xfrm>
            <a:off x="9608486" y="5308444"/>
            <a:ext cx="319264" cy="253379"/>
            <a:chOff x="877" y="1008"/>
            <a:chExt cx="2747" cy="2591"/>
          </a:xfrm>
        </p:grpSpPr>
        <p:pic>
          <p:nvPicPr>
            <p:cNvPr id="311" name="Picture 1065" descr="antenna_stylized">
              <a:extLst>
                <a:ext uri="{FF2B5EF4-FFF2-40B4-BE49-F238E27FC236}">
                  <a16:creationId xmlns:a16="http://schemas.microsoft.com/office/drawing/2014/main" id="{BE3CD0B6-78E6-DA4F-99EA-A5B22756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" name="Picture 1066" descr="laptop_keyboard">
              <a:extLst>
                <a:ext uri="{FF2B5EF4-FFF2-40B4-BE49-F238E27FC236}">
                  <a16:creationId xmlns:a16="http://schemas.microsoft.com/office/drawing/2014/main" id="{D2626BF6-46AC-604D-8A51-37EA389D2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" name="Freeform 1067">
              <a:extLst>
                <a:ext uri="{FF2B5EF4-FFF2-40B4-BE49-F238E27FC236}">
                  <a16:creationId xmlns:a16="http://schemas.microsoft.com/office/drawing/2014/main" id="{959EDFAC-C6A1-D14A-947E-35A00B3A9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4" name="Picture 1068" descr="screen">
              <a:extLst>
                <a:ext uri="{FF2B5EF4-FFF2-40B4-BE49-F238E27FC236}">
                  <a16:creationId xmlns:a16="http://schemas.microsoft.com/office/drawing/2014/main" id="{9D1F4A99-3250-9849-B965-F91DA6257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" name="Freeform 1069">
              <a:extLst>
                <a:ext uri="{FF2B5EF4-FFF2-40B4-BE49-F238E27FC236}">
                  <a16:creationId xmlns:a16="http://schemas.microsoft.com/office/drawing/2014/main" id="{5C31E3EB-B3FB-0B4F-93CD-5092308DC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1070">
              <a:extLst>
                <a:ext uri="{FF2B5EF4-FFF2-40B4-BE49-F238E27FC236}">
                  <a16:creationId xmlns:a16="http://schemas.microsoft.com/office/drawing/2014/main" id="{3AD986D8-84E7-4747-A1C9-5481DDD06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1071">
              <a:extLst>
                <a:ext uri="{FF2B5EF4-FFF2-40B4-BE49-F238E27FC236}">
                  <a16:creationId xmlns:a16="http://schemas.microsoft.com/office/drawing/2014/main" id="{99E21446-DDC6-F947-8143-0229A8829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1072">
              <a:extLst>
                <a:ext uri="{FF2B5EF4-FFF2-40B4-BE49-F238E27FC236}">
                  <a16:creationId xmlns:a16="http://schemas.microsoft.com/office/drawing/2014/main" id="{760E6505-2D47-0045-B608-C79782D31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1073">
              <a:extLst>
                <a:ext uri="{FF2B5EF4-FFF2-40B4-BE49-F238E27FC236}">
                  <a16:creationId xmlns:a16="http://schemas.microsoft.com/office/drawing/2014/main" id="{1E8320ED-B12F-2641-BEF1-FFE08A709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1074">
              <a:extLst>
                <a:ext uri="{FF2B5EF4-FFF2-40B4-BE49-F238E27FC236}">
                  <a16:creationId xmlns:a16="http://schemas.microsoft.com/office/drawing/2014/main" id="{6F216F19-7A9E-7842-8DE3-87CF67C24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1" name="Group 1075">
              <a:extLst>
                <a:ext uri="{FF2B5EF4-FFF2-40B4-BE49-F238E27FC236}">
                  <a16:creationId xmlns:a16="http://schemas.microsoft.com/office/drawing/2014/main" id="{739F03CA-20B1-E448-ACD6-1C13B4F674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28" name="Freeform 1076">
                <a:extLst>
                  <a:ext uri="{FF2B5EF4-FFF2-40B4-BE49-F238E27FC236}">
                    <a16:creationId xmlns:a16="http://schemas.microsoft.com/office/drawing/2014/main" id="{C8940D77-B4F3-1246-9EB1-62B374D1D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Freeform 1077">
                <a:extLst>
                  <a:ext uri="{FF2B5EF4-FFF2-40B4-BE49-F238E27FC236}">
                    <a16:creationId xmlns:a16="http://schemas.microsoft.com/office/drawing/2014/main" id="{50CF6234-28F9-6A4A-9C8F-25FE11F3D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Freeform 1078">
                <a:extLst>
                  <a:ext uri="{FF2B5EF4-FFF2-40B4-BE49-F238E27FC236}">
                    <a16:creationId xmlns:a16="http://schemas.microsoft.com/office/drawing/2014/main" id="{6D8485B5-FB9F-C945-BF8E-55BD01258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1079">
                <a:extLst>
                  <a:ext uri="{FF2B5EF4-FFF2-40B4-BE49-F238E27FC236}">
                    <a16:creationId xmlns:a16="http://schemas.microsoft.com/office/drawing/2014/main" id="{499E2EF6-03A8-7649-AF1E-92C6AEEAC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1080">
                <a:extLst>
                  <a:ext uri="{FF2B5EF4-FFF2-40B4-BE49-F238E27FC236}">
                    <a16:creationId xmlns:a16="http://schemas.microsoft.com/office/drawing/2014/main" id="{74F729D9-EF91-0447-847C-32A9E97FF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" name="Freeform 1081">
                <a:extLst>
                  <a:ext uri="{FF2B5EF4-FFF2-40B4-BE49-F238E27FC236}">
                    <a16:creationId xmlns:a16="http://schemas.microsoft.com/office/drawing/2014/main" id="{79448D30-757C-AD42-9BE7-746E1DDA2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2" name="Freeform 1082">
              <a:extLst>
                <a:ext uri="{FF2B5EF4-FFF2-40B4-BE49-F238E27FC236}">
                  <a16:creationId xmlns:a16="http://schemas.microsoft.com/office/drawing/2014/main" id="{ACA0EA96-8459-6D48-B384-71DC0DE9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1083">
              <a:extLst>
                <a:ext uri="{FF2B5EF4-FFF2-40B4-BE49-F238E27FC236}">
                  <a16:creationId xmlns:a16="http://schemas.microsoft.com/office/drawing/2014/main" id="{4AFEEFA0-1AD5-2A4E-8E91-2BA01BA88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1084">
              <a:extLst>
                <a:ext uri="{FF2B5EF4-FFF2-40B4-BE49-F238E27FC236}">
                  <a16:creationId xmlns:a16="http://schemas.microsoft.com/office/drawing/2014/main" id="{21B8D876-55EE-014B-B6A7-135E27D26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1085">
              <a:extLst>
                <a:ext uri="{FF2B5EF4-FFF2-40B4-BE49-F238E27FC236}">
                  <a16:creationId xmlns:a16="http://schemas.microsoft.com/office/drawing/2014/main" id="{8385F355-35A0-3348-8DF5-BC36DCEC9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1086">
              <a:extLst>
                <a:ext uri="{FF2B5EF4-FFF2-40B4-BE49-F238E27FC236}">
                  <a16:creationId xmlns:a16="http://schemas.microsoft.com/office/drawing/2014/main" id="{DD8C8F16-B86F-DA4C-8E23-1A23CACB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1087">
              <a:extLst>
                <a:ext uri="{FF2B5EF4-FFF2-40B4-BE49-F238E27FC236}">
                  <a16:creationId xmlns:a16="http://schemas.microsoft.com/office/drawing/2014/main" id="{C205008C-65B4-0C4E-858E-4BE7FE6B84A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4" name="Freeform 984">
            <a:extLst>
              <a:ext uri="{FF2B5EF4-FFF2-40B4-BE49-F238E27FC236}">
                <a16:creationId xmlns:a16="http://schemas.microsoft.com/office/drawing/2014/main" id="{F683EC5C-41E4-CB46-A4DE-DA79C11DB0A3}"/>
              </a:ext>
            </a:extLst>
          </p:cNvPr>
          <p:cNvSpPr>
            <a:spLocks/>
          </p:cNvSpPr>
          <p:nvPr/>
        </p:nvSpPr>
        <p:spPr bwMode="auto">
          <a:xfrm>
            <a:off x="10227333" y="5150277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5" name="Freeform 986">
            <a:extLst>
              <a:ext uri="{FF2B5EF4-FFF2-40B4-BE49-F238E27FC236}">
                <a16:creationId xmlns:a16="http://schemas.microsoft.com/office/drawing/2014/main" id="{5EF954DC-7E38-5E4F-A1CE-66E02590E45F}"/>
              </a:ext>
            </a:extLst>
          </p:cNvPr>
          <p:cNvSpPr>
            <a:spLocks/>
          </p:cNvSpPr>
          <p:nvPr/>
        </p:nvSpPr>
        <p:spPr bwMode="auto">
          <a:xfrm>
            <a:off x="10233710" y="5170229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Freeform 987">
            <a:extLst>
              <a:ext uri="{FF2B5EF4-FFF2-40B4-BE49-F238E27FC236}">
                <a16:creationId xmlns:a16="http://schemas.microsoft.com/office/drawing/2014/main" id="{715C54AB-3880-BA45-928C-39C4D7CA3C4E}"/>
              </a:ext>
            </a:extLst>
          </p:cNvPr>
          <p:cNvSpPr>
            <a:spLocks/>
          </p:cNvSpPr>
          <p:nvPr/>
        </p:nvSpPr>
        <p:spPr bwMode="auto">
          <a:xfrm>
            <a:off x="10229258" y="5326059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Rectangle 988">
            <a:extLst>
              <a:ext uri="{FF2B5EF4-FFF2-40B4-BE49-F238E27FC236}">
                <a16:creationId xmlns:a16="http://schemas.microsoft.com/office/drawing/2014/main" id="{370296DA-87E2-9341-A2CE-4380B2374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0039" y="5187705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38" name="Group 989">
            <a:extLst>
              <a:ext uri="{FF2B5EF4-FFF2-40B4-BE49-F238E27FC236}">
                <a16:creationId xmlns:a16="http://schemas.microsoft.com/office/drawing/2014/main" id="{AFA2681D-B24E-9548-A42D-DBE7D03E1B65}"/>
              </a:ext>
            </a:extLst>
          </p:cNvPr>
          <p:cNvGrpSpPr>
            <a:grpSpLocks/>
          </p:cNvGrpSpPr>
          <p:nvPr/>
        </p:nvGrpSpPr>
        <p:grpSpPr bwMode="auto">
          <a:xfrm>
            <a:off x="10164889" y="5184501"/>
            <a:ext cx="69903" cy="21117"/>
            <a:chOff x="614" y="2568"/>
            <a:chExt cx="725" cy="139"/>
          </a:xfrm>
        </p:grpSpPr>
        <p:sp>
          <p:nvSpPr>
            <p:cNvPr id="339" name="AutoShape 990">
              <a:extLst>
                <a:ext uri="{FF2B5EF4-FFF2-40B4-BE49-F238E27FC236}">
                  <a16:creationId xmlns:a16="http://schemas.microsoft.com/office/drawing/2014/main" id="{8D15E716-2018-CA44-A0CF-BA1BD3C4F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0" name="AutoShape 991">
              <a:extLst>
                <a:ext uri="{FF2B5EF4-FFF2-40B4-BE49-F238E27FC236}">
                  <a16:creationId xmlns:a16="http://schemas.microsoft.com/office/drawing/2014/main" id="{45074B74-5B36-7F43-A334-2E5646580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41" name="Rectangle 992">
            <a:extLst>
              <a:ext uri="{FF2B5EF4-FFF2-40B4-BE49-F238E27FC236}">
                <a16:creationId xmlns:a16="http://schemas.microsoft.com/office/drawing/2014/main" id="{D5DC0FDD-F05E-D940-80D3-95FD6FA6E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1242" y="5236056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42" name="Group 993">
            <a:extLst>
              <a:ext uri="{FF2B5EF4-FFF2-40B4-BE49-F238E27FC236}">
                <a16:creationId xmlns:a16="http://schemas.microsoft.com/office/drawing/2014/main" id="{80CA8E93-98F3-5845-A8F0-9AFCA71C58D2}"/>
              </a:ext>
            </a:extLst>
          </p:cNvPr>
          <p:cNvGrpSpPr>
            <a:grpSpLocks/>
          </p:cNvGrpSpPr>
          <p:nvPr/>
        </p:nvGrpSpPr>
        <p:grpSpPr bwMode="auto">
          <a:xfrm>
            <a:off x="10164649" y="5231978"/>
            <a:ext cx="69903" cy="19515"/>
            <a:chOff x="614" y="2568"/>
            <a:chExt cx="725" cy="139"/>
          </a:xfrm>
        </p:grpSpPr>
        <p:sp>
          <p:nvSpPr>
            <p:cNvPr id="343" name="AutoShape 994">
              <a:extLst>
                <a:ext uri="{FF2B5EF4-FFF2-40B4-BE49-F238E27FC236}">
                  <a16:creationId xmlns:a16="http://schemas.microsoft.com/office/drawing/2014/main" id="{7DD517ED-4EA6-CE4D-BABF-4E87B224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4" name="AutoShape 995">
              <a:extLst>
                <a:ext uri="{FF2B5EF4-FFF2-40B4-BE49-F238E27FC236}">
                  <a16:creationId xmlns:a16="http://schemas.microsoft.com/office/drawing/2014/main" id="{67610340-11E9-0D44-B036-7F836809F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45" name="Rectangle 996">
            <a:extLst>
              <a:ext uri="{FF2B5EF4-FFF2-40B4-BE49-F238E27FC236}">
                <a16:creationId xmlns:a16="http://schemas.microsoft.com/office/drawing/2014/main" id="{797BEBD2-AFB2-D04F-BF4D-C98B5985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1242" y="5284407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46" name="Rectangle 997">
            <a:extLst>
              <a:ext uri="{FF2B5EF4-FFF2-40B4-BE49-F238E27FC236}">
                <a16:creationId xmlns:a16="http://schemas.microsoft.com/office/drawing/2014/main" id="{CAEB6086-A181-E845-B0C6-0E5FA8C48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2445" y="5328244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47" name="Group 998">
            <a:extLst>
              <a:ext uri="{FF2B5EF4-FFF2-40B4-BE49-F238E27FC236}">
                <a16:creationId xmlns:a16="http://schemas.microsoft.com/office/drawing/2014/main" id="{2AA46A1E-93AF-BA48-99B9-AEC064BD1FEC}"/>
              </a:ext>
            </a:extLst>
          </p:cNvPr>
          <p:cNvGrpSpPr>
            <a:grpSpLocks/>
          </p:cNvGrpSpPr>
          <p:nvPr/>
        </p:nvGrpSpPr>
        <p:grpSpPr bwMode="auto">
          <a:xfrm>
            <a:off x="10163205" y="5324166"/>
            <a:ext cx="70024" cy="21991"/>
            <a:chOff x="614" y="2568"/>
            <a:chExt cx="725" cy="139"/>
          </a:xfrm>
        </p:grpSpPr>
        <p:sp>
          <p:nvSpPr>
            <p:cNvPr id="348" name="AutoShape 999">
              <a:extLst>
                <a:ext uri="{FF2B5EF4-FFF2-40B4-BE49-F238E27FC236}">
                  <a16:creationId xmlns:a16="http://schemas.microsoft.com/office/drawing/2014/main" id="{3DDF69A6-D5A3-CE4D-9320-9AFFD3C42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9" name="AutoShape 1000">
              <a:extLst>
                <a:ext uri="{FF2B5EF4-FFF2-40B4-BE49-F238E27FC236}">
                  <a16:creationId xmlns:a16="http://schemas.microsoft.com/office/drawing/2014/main" id="{7324BD93-FB3D-8844-A86D-CAAF66EC7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50" name="Freeform 1001">
            <a:extLst>
              <a:ext uri="{FF2B5EF4-FFF2-40B4-BE49-F238E27FC236}">
                <a16:creationId xmlns:a16="http://schemas.microsoft.com/office/drawing/2014/main" id="{98435968-C1C8-374F-8AC1-5AF0F3D6EC49}"/>
              </a:ext>
            </a:extLst>
          </p:cNvPr>
          <p:cNvSpPr>
            <a:spLocks/>
          </p:cNvSpPr>
          <p:nvPr/>
        </p:nvSpPr>
        <p:spPr bwMode="auto">
          <a:xfrm>
            <a:off x="10229740" y="5284407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1" name="Group 1002">
            <a:extLst>
              <a:ext uri="{FF2B5EF4-FFF2-40B4-BE49-F238E27FC236}">
                <a16:creationId xmlns:a16="http://schemas.microsoft.com/office/drawing/2014/main" id="{30C5E95A-609F-2641-9A30-3EFA406AB51F}"/>
              </a:ext>
            </a:extLst>
          </p:cNvPr>
          <p:cNvGrpSpPr>
            <a:grpSpLocks/>
          </p:cNvGrpSpPr>
          <p:nvPr/>
        </p:nvGrpSpPr>
        <p:grpSpPr bwMode="auto">
          <a:xfrm>
            <a:off x="10163686" y="5280475"/>
            <a:ext cx="70024" cy="20243"/>
            <a:chOff x="614" y="2568"/>
            <a:chExt cx="725" cy="139"/>
          </a:xfrm>
        </p:grpSpPr>
        <p:sp>
          <p:nvSpPr>
            <p:cNvPr id="352" name="AutoShape 1003">
              <a:extLst>
                <a:ext uri="{FF2B5EF4-FFF2-40B4-BE49-F238E27FC236}">
                  <a16:creationId xmlns:a16="http://schemas.microsoft.com/office/drawing/2014/main" id="{6C6A18B9-4731-9E4A-8433-C467629BB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53" name="AutoShape 1004">
              <a:extLst>
                <a:ext uri="{FF2B5EF4-FFF2-40B4-BE49-F238E27FC236}">
                  <a16:creationId xmlns:a16="http://schemas.microsoft.com/office/drawing/2014/main" id="{80E49604-CFF7-2249-8AC0-274FFDA8E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54" name="Rectangle 1005">
            <a:extLst>
              <a:ext uri="{FF2B5EF4-FFF2-40B4-BE49-F238E27FC236}">
                <a16:creationId xmlns:a16="http://schemas.microsoft.com/office/drawing/2014/main" id="{4574A330-D5AC-1949-8F3A-0425F1BF8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4686" y="5149694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5" name="Freeform 1006">
            <a:extLst>
              <a:ext uri="{FF2B5EF4-FFF2-40B4-BE49-F238E27FC236}">
                <a16:creationId xmlns:a16="http://schemas.microsoft.com/office/drawing/2014/main" id="{346534D2-9C43-5D4C-97DD-9BFA3F3C1E19}"/>
              </a:ext>
            </a:extLst>
          </p:cNvPr>
          <p:cNvSpPr>
            <a:spLocks/>
          </p:cNvSpPr>
          <p:nvPr/>
        </p:nvSpPr>
        <p:spPr bwMode="auto">
          <a:xfrm>
            <a:off x="10232627" y="5233872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6" name="Freeform 1007">
            <a:extLst>
              <a:ext uri="{FF2B5EF4-FFF2-40B4-BE49-F238E27FC236}">
                <a16:creationId xmlns:a16="http://schemas.microsoft.com/office/drawing/2014/main" id="{34FDA504-7EFB-0F47-BF0E-7541255FF63F}"/>
              </a:ext>
            </a:extLst>
          </p:cNvPr>
          <p:cNvSpPr>
            <a:spLocks/>
          </p:cNvSpPr>
          <p:nvPr/>
        </p:nvSpPr>
        <p:spPr bwMode="auto">
          <a:xfrm>
            <a:off x="10232988" y="5186249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Oval 1008">
            <a:extLst>
              <a:ext uri="{FF2B5EF4-FFF2-40B4-BE49-F238E27FC236}">
                <a16:creationId xmlns:a16="http://schemas.microsoft.com/office/drawing/2014/main" id="{EB41E430-44F1-2040-B040-34AC4812C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7051" y="5467472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" name="Freeform 1009">
            <a:extLst>
              <a:ext uri="{FF2B5EF4-FFF2-40B4-BE49-F238E27FC236}">
                <a16:creationId xmlns:a16="http://schemas.microsoft.com/office/drawing/2014/main" id="{790EC54C-1F12-7145-B84C-38FCEE8E9F9C}"/>
              </a:ext>
            </a:extLst>
          </p:cNvPr>
          <p:cNvSpPr>
            <a:spLocks/>
          </p:cNvSpPr>
          <p:nvPr/>
        </p:nvSpPr>
        <p:spPr bwMode="auto">
          <a:xfrm>
            <a:off x="10231424" y="5467909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9" name="AutoShape 1010">
            <a:extLst>
              <a:ext uri="{FF2B5EF4-FFF2-40B4-BE49-F238E27FC236}">
                <a16:creationId xmlns:a16="http://schemas.microsoft.com/office/drawing/2014/main" id="{2E145E4B-9370-3442-8CC9-84BAE4D06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1617" y="5476793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0" name="AutoShape 1011">
            <a:extLst>
              <a:ext uri="{FF2B5EF4-FFF2-40B4-BE49-F238E27FC236}">
                <a16:creationId xmlns:a16="http://schemas.microsoft.com/office/drawing/2014/main" id="{D478C9C4-B89C-9C48-BBD7-DEABBACEA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0039" y="5482472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1" name="Oval 1012">
            <a:extLst>
              <a:ext uri="{FF2B5EF4-FFF2-40B4-BE49-F238E27FC236}">
                <a16:creationId xmlns:a16="http://schemas.microsoft.com/office/drawing/2014/main" id="{5909E442-66CF-664F-9DE0-0E9F8CA73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1950" y="5434121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2" name="Oval 1013">
            <a:extLst>
              <a:ext uri="{FF2B5EF4-FFF2-40B4-BE49-F238E27FC236}">
                <a16:creationId xmlns:a16="http://schemas.microsoft.com/office/drawing/2014/main" id="{2551EE99-1D61-D44B-8562-B0ABC0044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3607" y="5434121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3" name="Oval 1014">
            <a:extLst>
              <a:ext uri="{FF2B5EF4-FFF2-40B4-BE49-F238E27FC236}">
                <a16:creationId xmlns:a16="http://schemas.microsoft.com/office/drawing/2014/main" id="{634591C9-BA12-B348-80C9-F09AFA1CE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3941" y="5434121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4" name="Rectangle 1015">
            <a:extLst>
              <a:ext uri="{FF2B5EF4-FFF2-40B4-BE49-F238E27FC236}">
                <a16:creationId xmlns:a16="http://schemas.microsoft.com/office/drawing/2014/main" id="{0223EEF6-BCF3-3D42-9120-9B8B3E38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3150" y="5354750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65" name="Group 590">
            <a:extLst>
              <a:ext uri="{FF2B5EF4-FFF2-40B4-BE49-F238E27FC236}">
                <a16:creationId xmlns:a16="http://schemas.microsoft.com/office/drawing/2014/main" id="{32D88EF7-FD3F-EF44-9D3E-076AA7EB1E8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47721" y="4794366"/>
            <a:ext cx="345630" cy="320302"/>
            <a:chOff x="2839" y="3501"/>
            <a:chExt cx="755" cy="803"/>
          </a:xfrm>
        </p:grpSpPr>
        <p:pic>
          <p:nvPicPr>
            <p:cNvPr id="366" name="Picture 591" descr="desktop_computer_stylized_medium">
              <a:extLst>
                <a:ext uri="{FF2B5EF4-FFF2-40B4-BE49-F238E27FC236}">
                  <a16:creationId xmlns:a16="http://schemas.microsoft.com/office/drawing/2014/main" id="{AB01A8A8-1CAA-9145-A6E4-1398D1D62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7" name="Freeform 592">
              <a:extLst>
                <a:ext uri="{FF2B5EF4-FFF2-40B4-BE49-F238E27FC236}">
                  <a16:creationId xmlns:a16="http://schemas.microsoft.com/office/drawing/2014/main" id="{4195A758-5601-AD48-BDA5-274E79AC1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8" name="Group 652">
            <a:extLst>
              <a:ext uri="{FF2B5EF4-FFF2-40B4-BE49-F238E27FC236}">
                <a16:creationId xmlns:a16="http://schemas.microsoft.com/office/drawing/2014/main" id="{B6EF2BFA-2876-1841-873B-0FF970F0E60B}"/>
              </a:ext>
            </a:extLst>
          </p:cNvPr>
          <p:cNvGrpSpPr>
            <a:grpSpLocks/>
          </p:cNvGrpSpPr>
          <p:nvPr/>
        </p:nvGrpSpPr>
        <p:grpSpPr bwMode="auto">
          <a:xfrm>
            <a:off x="7823964" y="1373031"/>
            <a:ext cx="415925" cy="385763"/>
            <a:chOff x="2751" y="1851"/>
            <a:chExt cx="462" cy="478"/>
          </a:xfrm>
        </p:grpSpPr>
        <p:pic>
          <p:nvPicPr>
            <p:cNvPr id="369" name="Picture 653" descr="iphone_stylized_small">
              <a:extLst>
                <a:ext uri="{FF2B5EF4-FFF2-40B4-BE49-F238E27FC236}">
                  <a16:creationId xmlns:a16="http://schemas.microsoft.com/office/drawing/2014/main" id="{6A302962-1680-A04D-B69F-7F3E5F6F5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0" name="Picture 654" descr="antenna_radiation_stylized">
              <a:extLst>
                <a:ext uri="{FF2B5EF4-FFF2-40B4-BE49-F238E27FC236}">
                  <a16:creationId xmlns:a16="http://schemas.microsoft.com/office/drawing/2014/main" id="{C6EC98A7-19FC-1745-AA2F-96FA4FE45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1" name="Group 950">
            <a:extLst>
              <a:ext uri="{FF2B5EF4-FFF2-40B4-BE49-F238E27FC236}">
                <a16:creationId xmlns:a16="http://schemas.microsoft.com/office/drawing/2014/main" id="{AF76C7C1-F5D8-6342-AF5C-D3B231A09266}"/>
              </a:ext>
            </a:extLst>
          </p:cNvPr>
          <p:cNvGrpSpPr>
            <a:grpSpLocks/>
          </p:cNvGrpSpPr>
          <p:nvPr/>
        </p:nvGrpSpPr>
        <p:grpSpPr bwMode="auto">
          <a:xfrm>
            <a:off x="10327730" y="4787257"/>
            <a:ext cx="177192" cy="330833"/>
            <a:chOff x="4140" y="429"/>
            <a:chExt cx="1425" cy="2396"/>
          </a:xfrm>
        </p:grpSpPr>
        <p:sp>
          <p:nvSpPr>
            <p:cNvPr id="372" name="Freeform 951">
              <a:extLst>
                <a:ext uri="{FF2B5EF4-FFF2-40B4-BE49-F238E27FC236}">
                  <a16:creationId xmlns:a16="http://schemas.microsoft.com/office/drawing/2014/main" id="{D2849A7E-B1C5-C74A-A8D9-BC8D0920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Rectangle 952">
              <a:extLst>
                <a:ext uri="{FF2B5EF4-FFF2-40B4-BE49-F238E27FC236}">
                  <a16:creationId xmlns:a16="http://schemas.microsoft.com/office/drawing/2014/main" id="{E9E5770D-8A9F-FB46-89A2-04825C393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74" name="Freeform 953">
              <a:extLst>
                <a:ext uri="{FF2B5EF4-FFF2-40B4-BE49-F238E27FC236}">
                  <a16:creationId xmlns:a16="http://schemas.microsoft.com/office/drawing/2014/main" id="{0E239736-0728-284A-B0B4-C1B7FA11A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954">
              <a:extLst>
                <a:ext uri="{FF2B5EF4-FFF2-40B4-BE49-F238E27FC236}">
                  <a16:creationId xmlns:a16="http://schemas.microsoft.com/office/drawing/2014/main" id="{F114EC93-A19B-1543-9627-1A8C3FD96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Rectangle 955">
              <a:extLst>
                <a:ext uri="{FF2B5EF4-FFF2-40B4-BE49-F238E27FC236}">
                  <a16:creationId xmlns:a16="http://schemas.microsoft.com/office/drawing/2014/main" id="{CED0094B-8557-0541-B7EE-8FA350D78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77" name="Group 956">
              <a:extLst>
                <a:ext uri="{FF2B5EF4-FFF2-40B4-BE49-F238E27FC236}">
                  <a16:creationId xmlns:a16="http://schemas.microsoft.com/office/drawing/2014/main" id="{A1465FD4-1D70-5641-803C-0950E2AF32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02" name="AutoShape 957">
                <a:extLst>
                  <a:ext uri="{FF2B5EF4-FFF2-40B4-BE49-F238E27FC236}">
                    <a16:creationId xmlns:a16="http://schemas.microsoft.com/office/drawing/2014/main" id="{FF024338-1F9F-E64C-BA98-C28690618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3" name="AutoShape 958">
                <a:extLst>
                  <a:ext uri="{FF2B5EF4-FFF2-40B4-BE49-F238E27FC236}">
                    <a16:creationId xmlns:a16="http://schemas.microsoft.com/office/drawing/2014/main" id="{A90F11D2-082B-0748-982F-1A09061DD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8" name="Rectangle 959">
              <a:extLst>
                <a:ext uri="{FF2B5EF4-FFF2-40B4-BE49-F238E27FC236}">
                  <a16:creationId xmlns:a16="http://schemas.microsoft.com/office/drawing/2014/main" id="{B9B5D7EF-E5F6-CF40-AF5E-871CC6872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79" name="Group 960">
              <a:extLst>
                <a:ext uri="{FF2B5EF4-FFF2-40B4-BE49-F238E27FC236}">
                  <a16:creationId xmlns:a16="http://schemas.microsoft.com/office/drawing/2014/main" id="{893C9D91-E30F-254B-8709-D7B10987E0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00" name="AutoShape 961">
                <a:extLst>
                  <a:ext uri="{FF2B5EF4-FFF2-40B4-BE49-F238E27FC236}">
                    <a16:creationId xmlns:a16="http://schemas.microsoft.com/office/drawing/2014/main" id="{FD337E36-AAFD-7948-A91E-B5AA5B523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1" name="AutoShape 962">
                <a:extLst>
                  <a:ext uri="{FF2B5EF4-FFF2-40B4-BE49-F238E27FC236}">
                    <a16:creationId xmlns:a16="http://schemas.microsoft.com/office/drawing/2014/main" id="{B25EBDF7-1063-CD45-8C78-3C80EEE90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0" name="Rectangle 963">
              <a:extLst>
                <a:ext uri="{FF2B5EF4-FFF2-40B4-BE49-F238E27FC236}">
                  <a16:creationId xmlns:a16="http://schemas.microsoft.com/office/drawing/2014/main" id="{47917FD8-A5F3-2344-A7FA-192C29C6B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1" name="Rectangle 964">
              <a:extLst>
                <a:ext uri="{FF2B5EF4-FFF2-40B4-BE49-F238E27FC236}">
                  <a16:creationId xmlns:a16="http://schemas.microsoft.com/office/drawing/2014/main" id="{1E21C3D1-A0E4-B84F-9506-1421B02DF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82" name="Group 965">
              <a:extLst>
                <a:ext uri="{FF2B5EF4-FFF2-40B4-BE49-F238E27FC236}">
                  <a16:creationId xmlns:a16="http://schemas.microsoft.com/office/drawing/2014/main" id="{45BB4E0B-44B3-BC42-80F8-C38330120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98" name="AutoShape 966">
                <a:extLst>
                  <a:ext uri="{FF2B5EF4-FFF2-40B4-BE49-F238E27FC236}">
                    <a16:creationId xmlns:a16="http://schemas.microsoft.com/office/drawing/2014/main" id="{5089C825-4B65-8144-9807-140695E57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99" name="AutoShape 967">
                <a:extLst>
                  <a:ext uri="{FF2B5EF4-FFF2-40B4-BE49-F238E27FC236}">
                    <a16:creationId xmlns:a16="http://schemas.microsoft.com/office/drawing/2014/main" id="{AC316D23-4BD4-7146-805E-E8DEB4709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3" name="Freeform 968">
              <a:extLst>
                <a:ext uri="{FF2B5EF4-FFF2-40B4-BE49-F238E27FC236}">
                  <a16:creationId xmlns:a16="http://schemas.microsoft.com/office/drawing/2014/main" id="{D86D7270-8ED3-124A-9E2E-6DF83A54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4" name="Group 969">
              <a:extLst>
                <a:ext uri="{FF2B5EF4-FFF2-40B4-BE49-F238E27FC236}">
                  <a16:creationId xmlns:a16="http://schemas.microsoft.com/office/drawing/2014/main" id="{8DE36044-7959-034A-9850-824255D10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96" name="AutoShape 970">
                <a:extLst>
                  <a:ext uri="{FF2B5EF4-FFF2-40B4-BE49-F238E27FC236}">
                    <a16:creationId xmlns:a16="http://schemas.microsoft.com/office/drawing/2014/main" id="{AD7D10B9-3D29-B44E-A276-AD50E81D8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97" name="AutoShape 971">
                <a:extLst>
                  <a:ext uri="{FF2B5EF4-FFF2-40B4-BE49-F238E27FC236}">
                    <a16:creationId xmlns:a16="http://schemas.microsoft.com/office/drawing/2014/main" id="{3C43EED5-9617-A141-92DA-588F104A0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5" name="Rectangle 972">
              <a:extLst>
                <a:ext uri="{FF2B5EF4-FFF2-40B4-BE49-F238E27FC236}">
                  <a16:creationId xmlns:a16="http://schemas.microsoft.com/office/drawing/2014/main" id="{309122D6-CDEC-0E4D-AB02-8AD2F05A9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6" name="Freeform 973">
              <a:extLst>
                <a:ext uri="{FF2B5EF4-FFF2-40B4-BE49-F238E27FC236}">
                  <a16:creationId xmlns:a16="http://schemas.microsoft.com/office/drawing/2014/main" id="{C2C6FB9B-166E-D144-B468-0B6400C35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Freeform 974">
              <a:extLst>
                <a:ext uri="{FF2B5EF4-FFF2-40B4-BE49-F238E27FC236}">
                  <a16:creationId xmlns:a16="http://schemas.microsoft.com/office/drawing/2014/main" id="{E6ADF4F4-EA44-994E-A1C4-A0E36E60F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Oval 975">
              <a:extLst>
                <a:ext uri="{FF2B5EF4-FFF2-40B4-BE49-F238E27FC236}">
                  <a16:creationId xmlns:a16="http://schemas.microsoft.com/office/drawing/2014/main" id="{45BEFB37-FDA8-CE4F-9BFB-E1AE0A560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9" name="Freeform 976">
              <a:extLst>
                <a:ext uri="{FF2B5EF4-FFF2-40B4-BE49-F238E27FC236}">
                  <a16:creationId xmlns:a16="http://schemas.microsoft.com/office/drawing/2014/main" id="{CB3E8C11-D7E3-CA45-9585-2A7AB3F3C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AutoShape 977">
              <a:extLst>
                <a:ext uri="{FF2B5EF4-FFF2-40B4-BE49-F238E27FC236}">
                  <a16:creationId xmlns:a16="http://schemas.microsoft.com/office/drawing/2014/main" id="{797F44FB-9139-1D49-A39A-ADF0AB18A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1" name="AutoShape 978">
              <a:extLst>
                <a:ext uri="{FF2B5EF4-FFF2-40B4-BE49-F238E27FC236}">
                  <a16:creationId xmlns:a16="http://schemas.microsoft.com/office/drawing/2014/main" id="{F3116DDE-2491-5745-AA50-791A2002A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2" name="Oval 979">
              <a:extLst>
                <a:ext uri="{FF2B5EF4-FFF2-40B4-BE49-F238E27FC236}">
                  <a16:creationId xmlns:a16="http://schemas.microsoft.com/office/drawing/2014/main" id="{0454944D-214D-D448-990A-CB6489F78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3" name="Oval 980">
              <a:extLst>
                <a:ext uri="{FF2B5EF4-FFF2-40B4-BE49-F238E27FC236}">
                  <a16:creationId xmlns:a16="http://schemas.microsoft.com/office/drawing/2014/main" id="{FDB30FB1-054A-DB49-80D6-453367505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4" name="Oval 981">
              <a:extLst>
                <a:ext uri="{FF2B5EF4-FFF2-40B4-BE49-F238E27FC236}">
                  <a16:creationId xmlns:a16="http://schemas.microsoft.com/office/drawing/2014/main" id="{F1F894FB-3695-DD44-88EE-B9E401CCD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5" name="Rectangle 982">
              <a:extLst>
                <a:ext uri="{FF2B5EF4-FFF2-40B4-BE49-F238E27FC236}">
                  <a16:creationId xmlns:a16="http://schemas.microsoft.com/office/drawing/2014/main" id="{9146A0DC-0193-EE48-95A6-53E4DA1B4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B69016E6-742F-A54C-99B3-53020F7590C2}"/>
              </a:ext>
            </a:extLst>
          </p:cNvPr>
          <p:cNvGrpSpPr/>
          <p:nvPr/>
        </p:nvGrpSpPr>
        <p:grpSpPr>
          <a:xfrm>
            <a:off x="6645453" y="2199599"/>
            <a:ext cx="1038308" cy="956788"/>
            <a:chOff x="6571713" y="2686293"/>
            <a:chExt cx="1038308" cy="956788"/>
          </a:xfrm>
        </p:grpSpPr>
        <p:sp>
          <p:nvSpPr>
            <p:cNvPr id="405" name="Freeform 917">
              <a:extLst>
                <a:ext uri="{FF2B5EF4-FFF2-40B4-BE49-F238E27FC236}">
                  <a16:creationId xmlns:a16="http://schemas.microsoft.com/office/drawing/2014/main" id="{43226370-9D78-EC4D-8916-75551D68220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1095" y="2700162"/>
              <a:ext cx="318926" cy="942919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9" h="10279">
                  <a:moveTo>
                    <a:pt x="2669" y="10279"/>
                  </a:moveTo>
                  <a:lnTo>
                    <a:pt x="0" y="9878"/>
                  </a:lnTo>
                  <a:lnTo>
                    <a:pt x="10319" y="0"/>
                  </a:lnTo>
                  <a:lnTo>
                    <a:pt x="10319" y="8912"/>
                  </a:lnTo>
                  <a:lnTo>
                    <a:pt x="2669" y="1027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7B460BEF-113A-4D46-B357-32873038726E}"/>
                </a:ext>
              </a:extLst>
            </p:cNvPr>
            <p:cNvGrpSpPr/>
            <p:nvPr/>
          </p:nvGrpSpPr>
          <p:grpSpPr>
            <a:xfrm>
              <a:off x="6571713" y="2686293"/>
              <a:ext cx="764135" cy="854075"/>
              <a:chOff x="6571713" y="2686293"/>
              <a:chExt cx="764135" cy="854075"/>
            </a:xfrm>
          </p:grpSpPr>
          <p:sp>
            <p:nvSpPr>
              <p:cNvPr id="407" name="Rectangle 228">
                <a:extLst>
                  <a:ext uri="{FF2B5EF4-FFF2-40B4-BE49-F238E27FC236}">
                    <a16:creationId xmlns:a16="http://schemas.microsoft.com/office/drawing/2014/main" id="{0A035909-0149-B547-AC2C-2ECC9624B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8" name="Rectangle 229">
                <a:extLst>
                  <a:ext uri="{FF2B5EF4-FFF2-40B4-BE49-F238E27FC236}">
                    <a16:creationId xmlns:a16="http://schemas.microsoft.com/office/drawing/2014/main" id="{3AF07C6D-868F-CD40-8D55-7309E9251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9" name="Text Box 230">
                <a:extLst>
                  <a:ext uri="{FF2B5EF4-FFF2-40B4-BE49-F238E27FC236}">
                    <a16:creationId xmlns:a16="http://schemas.microsoft.com/office/drawing/2014/main" id="{FA2F1176-968A-5547-B506-B60EA8269B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3835E510-94A6-CB4A-8E83-683BD197AE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>
                <a:extLst>
                  <a:ext uri="{FF2B5EF4-FFF2-40B4-BE49-F238E27FC236}">
                    <a16:creationId xmlns:a16="http://schemas.microsoft.com/office/drawing/2014/main" id="{825ED142-2B9E-A549-972C-96BCC6721F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9C667C7E-38FB-6240-9A45-08553E60B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B377B3B6-C07B-2C45-B4CE-756D355F10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6BCDFE43-082B-374D-BFAC-C14D91216ED1}"/>
              </a:ext>
            </a:extLst>
          </p:cNvPr>
          <p:cNvGrpSpPr/>
          <p:nvPr/>
        </p:nvGrpSpPr>
        <p:grpSpPr>
          <a:xfrm>
            <a:off x="10275746" y="4871177"/>
            <a:ext cx="970347" cy="854075"/>
            <a:chOff x="10202006" y="5357871"/>
            <a:chExt cx="970347" cy="854075"/>
          </a:xfrm>
        </p:grpSpPr>
        <p:sp>
          <p:nvSpPr>
            <p:cNvPr id="415" name="Freeform 917">
              <a:extLst>
                <a:ext uri="{FF2B5EF4-FFF2-40B4-BE49-F238E27FC236}">
                  <a16:creationId xmlns:a16="http://schemas.microsoft.com/office/drawing/2014/main" id="{520596A5-5B2A-9945-9D32-0D830B088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2006" y="5397682"/>
              <a:ext cx="281273" cy="773122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  <a:gd name="connsiteX0" fmla="*/ 2669 w 10319"/>
                <a:gd name="connsiteY0" fmla="*/ 10279 h 11889"/>
                <a:gd name="connsiteX1" fmla="*/ 0 w 10319"/>
                <a:gd name="connsiteY1" fmla="*/ 9878 h 11889"/>
                <a:gd name="connsiteX2" fmla="*/ 10319 w 10319"/>
                <a:gd name="connsiteY2" fmla="*/ 0 h 11889"/>
                <a:gd name="connsiteX3" fmla="*/ 10011 w 10319"/>
                <a:gd name="connsiteY3" fmla="*/ 11889 h 11889"/>
                <a:gd name="connsiteX4" fmla="*/ 2669 w 10319"/>
                <a:gd name="connsiteY4" fmla="*/ 10279 h 11889"/>
                <a:gd name="connsiteX0" fmla="*/ 2669 w 10024"/>
                <a:gd name="connsiteY0" fmla="*/ 6818 h 8428"/>
                <a:gd name="connsiteX1" fmla="*/ 0 w 10024"/>
                <a:gd name="connsiteY1" fmla="*/ 6417 h 8428"/>
                <a:gd name="connsiteX2" fmla="*/ 9703 w 10024"/>
                <a:gd name="connsiteY2" fmla="*/ 0 h 8428"/>
                <a:gd name="connsiteX3" fmla="*/ 10011 w 10024"/>
                <a:gd name="connsiteY3" fmla="*/ 8428 h 8428"/>
                <a:gd name="connsiteX4" fmla="*/ 2669 w 10024"/>
                <a:gd name="connsiteY4" fmla="*/ 6818 h 8428"/>
                <a:gd name="connsiteX0" fmla="*/ 1741 w 9078"/>
                <a:gd name="connsiteY0" fmla="*/ 8090 h 10000"/>
                <a:gd name="connsiteX1" fmla="*/ 0 w 9078"/>
                <a:gd name="connsiteY1" fmla="*/ 6834 h 10000"/>
                <a:gd name="connsiteX2" fmla="*/ 8758 w 9078"/>
                <a:gd name="connsiteY2" fmla="*/ 0 h 10000"/>
                <a:gd name="connsiteX3" fmla="*/ 9065 w 9078"/>
                <a:gd name="connsiteY3" fmla="*/ 10000 h 10000"/>
                <a:gd name="connsiteX4" fmla="*/ 1741 w 9078"/>
                <a:gd name="connsiteY4" fmla="*/ 8090 h 10000"/>
                <a:gd name="connsiteX0" fmla="*/ 112 w 10001"/>
                <a:gd name="connsiteY0" fmla="*/ 7638 h 10000"/>
                <a:gd name="connsiteX1" fmla="*/ 0 w 10001"/>
                <a:gd name="connsiteY1" fmla="*/ 6834 h 10000"/>
                <a:gd name="connsiteX2" fmla="*/ 9647 w 10001"/>
                <a:gd name="connsiteY2" fmla="*/ 0 h 10000"/>
                <a:gd name="connsiteX3" fmla="*/ 9986 w 10001"/>
                <a:gd name="connsiteY3" fmla="*/ 10000 h 10000"/>
                <a:gd name="connsiteX4" fmla="*/ 112 w 10001"/>
                <a:gd name="connsiteY4" fmla="*/ 763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112" y="7638"/>
                  </a:moveTo>
                  <a:cubicBezTo>
                    <a:pt x="75" y="7370"/>
                    <a:pt x="37" y="7102"/>
                    <a:pt x="0" y="6834"/>
                  </a:cubicBezTo>
                  <a:lnTo>
                    <a:pt x="9647" y="0"/>
                  </a:lnTo>
                  <a:cubicBezTo>
                    <a:pt x="9534" y="4702"/>
                    <a:pt x="10099" y="5298"/>
                    <a:pt x="9986" y="10000"/>
                  </a:cubicBezTo>
                  <a:lnTo>
                    <a:pt x="112" y="763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061433BA-6DAB-D442-9512-DE9662690BAE}"/>
                </a:ext>
              </a:extLst>
            </p:cNvPr>
            <p:cNvGrpSpPr/>
            <p:nvPr/>
          </p:nvGrpSpPr>
          <p:grpSpPr>
            <a:xfrm>
              <a:off x="10408218" y="5357871"/>
              <a:ext cx="764135" cy="854075"/>
              <a:chOff x="6571713" y="2686293"/>
              <a:chExt cx="764135" cy="854075"/>
            </a:xfrm>
          </p:grpSpPr>
          <p:sp>
            <p:nvSpPr>
              <p:cNvPr id="417" name="Rectangle 228">
                <a:extLst>
                  <a:ext uri="{FF2B5EF4-FFF2-40B4-BE49-F238E27FC236}">
                    <a16:creationId xmlns:a16="http://schemas.microsoft.com/office/drawing/2014/main" id="{CC1942E1-72C1-CA44-8BFE-0BA6171C0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8" name="Rectangle 229">
                <a:extLst>
                  <a:ext uri="{FF2B5EF4-FFF2-40B4-BE49-F238E27FC236}">
                    <a16:creationId xmlns:a16="http://schemas.microsoft.com/office/drawing/2014/main" id="{D6CBE469-BC9E-004E-BD94-9396D7CF2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9" name="Text Box 230">
                <a:extLst>
                  <a:ext uri="{FF2B5EF4-FFF2-40B4-BE49-F238E27FC236}">
                    <a16:creationId xmlns:a16="http://schemas.microsoft.com/office/drawing/2014/main" id="{E7797668-DDE1-8741-B012-FB3FB645C1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0098DE4C-ADDA-6742-9A9A-1859EC5187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15F87BB5-6BF8-0D45-881A-0F1A285B65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6E17E2B0-E88F-0C4C-8D14-35BF54AEF8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>
                <a:extLst>
                  <a:ext uri="{FF2B5EF4-FFF2-40B4-BE49-F238E27FC236}">
                    <a16:creationId xmlns:a16="http://schemas.microsoft.com/office/drawing/2014/main" id="{1EC817AF-81B9-5541-8AF2-78F3EC770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4" name="Group 950">
            <a:extLst>
              <a:ext uri="{FF2B5EF4-FFF2-40B4-BE49-F238E27FC236}">
                <a16:creationId xmlns:a16="http://schemas.microsoft.com/office/drawing/2014/main" id="{0CD04385-CC0A-AD4F-A272-DAED82232C18}"/>
              </a:ext>
            </a:extLst>
          </p:cNvPr>
          <p:cNvGrpSpPr>
            <a:grpSpLocks/>
          </p:cNvGrpSpPr>
          <p:nvPr/>
        </p:nvGrpSpPr>
        <p:grpSpPr bwMode="auto">
          <a:xfrm>
            <a:off x="10076248" y="5129706"/>
            <a:ext cx="214974" cy="403920"/>
            <a:chOff x="4140" y="429"/>
            <a:chExt cx="1425" cy="2396"/>
          </a:xfrm>
        </p:grpSpPr>
        <p:sp>
          <p:nvSpPr>
            <p:cNvPr id="425" name="Freeform 951">
              <a:extLst>
                <a:ext uri="{FF2B5EF4-FFF2-40B4-BE49-F238E27FC236}">
                  <a16:creationId xmlns:a16="http://schemas.microsoft.com/office/drawing/2014/main" id="{FE96A2FA-F87C-C540-B03C-04FDC45EC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Rectangle 952">
              <a:extLst>
                <a:ext uri="{FF2B5EF4-FFF2-40B4-BE49-F238E27FC236}">
                  <a16:creationId xmlns:a16="http://schemas.microsoft.com/office/drawing/2014/main" id="{90EBC098-1E29-C045-B622-D8C3CEAFB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7" name="Freeform 953">
              <a:extLst>
                <a:ext uri="{FF2B5EF4-FFF2-40B4-BE49-F238E27FC236}">
                  <a16:creationId xmlns:a16="http://schemas.microsoft.com/office/drawing/2014/main" id="{E706D605-E639-B347-BDB9-90E15742A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Freeform 954">
              <a:extLst>
                <a:ext uri="{FF2B5EF4-FFF2-40B4-BE49-F238E27FC236}">
                  <a16:creationId xmlns:a16="http://schemas.microsoft.com/office/drawing/2014/main" id="{6F580A31-840F-044C-B64F-E36B1F7C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Rectangle 955">
              <a:extLst>
                <a:ext uri="{FF2B5EF4-FFF2-40B4-BE49-F238E27FC236}">
                  <a16:creationId xmlns:a16="http://schemas.microsoft.com/office/drawing/2014/main" id="{70BBB359-B08E-104F-AA2E-198181559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30" name="Group 956">
              <a:extLst>
                <a:ext uri="{FF2B5EF4-FFF2-40B4-BE49-F238E27FC236}">
                  <a16:creationId xmlns:a16="http://schemas.microsoft.com/office/drawing/2014/main" id="{4A301782-0364-8842-A0CF-4131092EB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5" name="AutoShape 957">
                <a:extLst>
                  <a:ext uri="{FF2B5EF4-FFF2-40B4-BE49-F238E27FC236}">
                    <a16:creationId xmlns:a16="http://schemas.microsoft.com/office/drawing/2014/main" id="{F360B4DE-6278-2944-81FB-7D667CF00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6" name="AutoShape 958">
                <a:extLst>
                  <a:ext uri="{FF2B5EF4-FFF2-40B4-BE49-F238E27FC236}">
                    <a16:creationId xmlns:a16="http://schemas.microsoft.com/office/drawing/2014/main" id="{0AEDDBBD-7452-DD49-8989-332C8A0C9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1" name="Rectangle 959">
              <a:extLst>
                <a:ext uri="{FF2B5EF4-FFF2-40B4-BE49-F238E27FC236}">
                  <a16:creationId xmlns:a16="http://schemas.microsoft.com/office/drawing/2014/main" id="{A2E11B06-7085-7C4E-8774-3106FEBBD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32" name="Group 960">
              <a:extLst>
                <a:ext uri="{FF2B5EF4-FFF2-40B4-BE49-F238E27FC236}">
                  <a16:creationId xmlns:a16="http://schemas.microsoft.com/office/drawing/2014/main" id="{81ECCBAC-4FA0-1946-8149-C5B75FB8BC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3" name="AutoShape 961">
                <a:extLst>
                  <a:ext uri="{FF2B5EF4-FFF2-40B4-BE49-F238E27FC236}">
                    <a16:creationId xmlns:a16="http://schemas.microsoft.com/office/drawing/2014/main" id="{ABD69479-4D63-CE4F-B317-778A5AB5F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4" name="AutoShape 962">
                <a:extLst>
                  <a:ext uri="{FF2B5EF4-FFF2-40B4-BE49-F238E27FC236}">
                    <a16:creationId xmlns:a16="http://schemas.microsoft.com/office/drawing/2014/main" id="{1DCF8128-7E5B-3749-916E-F3D6506A0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3" name="Rectangle 963">
              <a:extLst>
                <a:ext uri="{FF2B5EF4-FFF2-40B4-BE49-F238E27FC236}">
                  <a16:creationId xmlns:a16="http://schemas.microsoft.com/office/drawing/2014/main" id="{C56FF00F-1A4E-F449-902D-4AE714B96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4" name="Rectangle 964">
              <a:extLst>
                <a:ext uri="{FF2B5EF4-FFF2-40B4-BE49-F238E27FC236}">
                  <a16:creationId xmlns:a16="http://schemas.microsoft.com/office/drawing/2014/main" id="{62C83B26-71F4-5342-BEB3-321344091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35" name="Group 965">
              <a:extLst>
                <a:ext uri="{FF2B5EF4-FFF2-40B4-BE49-F238E27FC236}">
                  <a16:creationId xmlns:a16="http://schemas.microsoft.com/office/drawing/2014/main" id="{CE265763-8900-624C-AF24-B2E5D56A6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" name="AutoShape 966">
                <a:extLst>
                  <a:ext uri="{FF2B5EF4-FFF2-40B4-BE49-F238E27FC236}">
                    <a16:creationId xmlns:a16="http://schemas.microsoft.com/office/drawing/2014/main" id="{ABEC4C86-7C8B-4943-B487-4DB393189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2" name="AutoShape 967">
                <a:extLst>
                  <a:ext uri="{FF2B5EF4-FFF2-40B4-BE49-F238E27FC236}">
                    <a16:creationId xmlns:a16="http://schemas.microsoft.com/office/drawing/2014/main" id="{78EB5B7C-20E1-ED4D-8C0D-850A79CB2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6" name="Freeform 968">
              <a:extLst>
                <a:ext uri="{FF2B5EF4-FFF2-40B4-BE49-F238E27FC236}">
                  <a16:creationId xmlns:a16="http://schemas.microsoft.com/office/drawing/2014/main" id="{368674BE-3325-A94B-81BB-778F18DEB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37" name="Group 969">
              <a:extLst>
                <a:ext uri="{FF2B5EF4-FFF2-40B4-BE49-F238E27FC236}">
                  <a16:creationId xmlns:a16="http://schemas.microsoft.com/office/drawing/2014/main" id="{6FED7E22-4916-EF46-A0A7-B64DF9E881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9" name="AutoShape 970">
                <a:extLst>
                  <a:ext uri="{FF2B5EF4-FFF2-40B4-BE49-F238E27FC236}">
                    <a16:creationId xmlns:a16="http://schemas.microsoft.com/office/drawing/2014/main" id="{74CDCA80-D418-3148-BC55-51E4899D4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0" name="AutoShape 971">
                <a:extLst>
                  <a:ext uri="{FF2B5EF4-FFF2-40B4-BE49-F238E27FC236}">
                    <a16:creationId xmlns:a16="http://schemas.microsoft.com/office/drawing/2014/main" id="{8FD3C783-4FA4-AC40-AB3B-3866A93D6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8" name="Rectangle 972">
              <a:extLst>
                <a:ext uri="{FF2B5EF4-FFF2-40B4-BE49-F238E27FC236}">
                  <a16:creationId xmlns:a16="http://schemas.microsoft.com/office/drawing/2014/main" id="{E9DD616E-C632-3C45-855B-E4577EADD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9" name="Freeform 973">
              <a:extLst>
                <a:ext uri="{FF2B5EF4-FFF2-40B4-BE49-F238E27FC236}">
                  <a16:creationId xmlns:a16="http://schemas.microsoft.com/office/drawing/2014/main" id="{0CE1791D-2F0D-1349-ACF7-5365E4B5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Freeform 974">
              <a:extLst>
                <a:ext uri="{FF2B5EF4-FFF2-40B4-BE49-F238E27FC236}">
                  <a16:creationId xmlns:a16="http://schemas.microsoft.com/office/drawing/2014/main" id="{E3A13E73-03B9-F54D-B31C-A6E48AFF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Oval 975">
              <a:extLst>
                <a:ext uri="{FF2B5EF4-FFF2-40B4-BE49-F238E27FC236}">
                  <a16:creationId xmlns:a16="http://schemas.microsoft.com/office/drawing/2014/main" id="{2A75A4F5-615F-EB46-89FC-38E2211C4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2" name="Freeform 976">
              <a:extLst>
                <a:ext uri="{FF2B5EF4-FFF2-40B4-BE49-F238E27FC236}">
                  <a16:creationId xmlns:a16="http://schemas.microsoft.com/office/drawing/2014/main" id="{A6EB25B5-85F4-894D-BBC4-0185118E6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AutoShape 977">
              <a:extLst>
                <a:ext uri="{FF2B5EF4-FFF2-40B4-BE49-F238E27FC236}">
                  <a16:creationId xmlns:a16="http://schemas.microsoft.com/office/drawing/2014/main" id="{4CA2AC83-5323-2B4B-88F2-AAA45AFB2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4" name="AutoShape 978">
              <a:extLst>
                <a:ext uri="{FF2B5EF4-FFF2-40B4-BE49-F238E27FC236}">
                  <a16:creationId xmlns:a16="http://schemas.microsoft.com/office/drawing/2014/main" id="{0025D972-B3E1-8E43-801B-4E3E67EB1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5" name="Oval 979">
              <a:extLst>
                <a:ext uri="{FF2B5EF4-FFF2-40B4-BE49-F238E27FC236}">
                  <a16:creationId xmlns:a16="http://schemas.microsoft.com/office/drawing/2014/main" id="{545EC445-5888-3741-B9F1-47936A12B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6" name="Oval 980">
              <a:extLst>
                <a:ext uri="{FF2B5EF4-FFF2-40B4-BE49-F238E27FC236}">
                  <a16:creationId xmlns:a16="http://schemas.microsoft.com/office/drawing/2014/main" id="{9B82F04E-BCFC-FB44-9636-45214AACC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7" name="Oval 981">
              <a:extLst>
                <a:ext uri="{FF2B5EF4-FFF2-40B4-BE49-F238E27FC236}">
                  <a16:creationId xmlns:a16="http://schemas.microsoft.com/office/drawing/2014/main" id="{BB87FE73-AC88-5F4C-84A7-A1E5F1A79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8" name="Rectangle 982">
              <a:extLst>
                <a:ext uri="{FF2B5EF4-FFF2-40B4-BE49-F238E27FC236}">
                  <a16:creationId xmlns:a16="http://schemas.microsoft.com/office/drawing/2014/main" id="{78337DB0-E31B-0644-9C8C-86EA28051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BC230DA3-959C-4247-950A-6A5F64F4E6AE}"/>
              </a:ext>
            </a:extLst>
          </p:cNvPr>
          <p:cNvGrpSpPr/>
          <p:nvPr/>
        </p:nvGrpSpPr>
        <p:grpSpPr>
          <a:xfrm>
            <a:off x="9172528" y="3469930"/>
            <a:ext cx="367224" cy="240304"/>
            <a:chOff x="7493876" y="2774731"/>
            <a:chExt cx="1481958" cy="894622"/>
          </a:xfrm>
        </p:grpSpPr>
        <p:sp>
          <p:nvSpPr>
            <p:cNvPr id="458" name="Freeform 457">
              <a:extLst>
                <a:ext uri="{FF2B5EF4-FFF2-40B4-BE49-F238E27FC236}">
                  <a16:creationId xmlns:a16="http://schemas.microsoft.com/office/drawing/2014/main" id="{5293AB70-A538-324C-8957-2E62A591F1B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A2B20364-B820-F04C-85BC-3C2F7389269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25A775AF-4F8C-A140-9E95-86BE6310501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BF2FA154-0942-5C47-A936-59C962F3DA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FBAC50C9-1200-0648-A3C6-5F763C5A4F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" name="Freeform 462">
                <a:extLst>
                  <a:ext uri="{FF2B5EF4-FFF2-40B4-BE49-F238E27FC236}">
                    <a16:creationId xmlns:a16="http://schemas.microsoft.com/office/drawing/2014/main" id="{41DD7A34-E22A-2B4D-A867-B0F63420CD9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14349D26-2DED-D04F-BD82-82B9BDEAF0B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7E19BC35-E82D-1F47-A1DB-336D2DD326C1}"/>
              </a:ext>
            </a:extLst>
          </p:cNvPr>
          <p:cNvGrpSpPr/>
          <p:nvPr/>
        </p:nvGrpSpPr>
        <p:grpSpPr>
          <a:xfrm>
            <a:off x="9675294" y="3513069"/>
            <a:ext cx="367224" cy="240304"/>
            <a:chOff x="7493876" y="2774731"/>
            <a:chExt cx="1481958" cy="894622"/>
          </a:xfrm>
        </p:grpSpPr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BD2EC79B-E277-0C43-A0CC-99D0A637041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FB4676E3-85E4-494D-9C63-7C042801A69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77F513B8-ECD9-B043-8F16-8229B9F5F43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52250DF6-38FD-864F-A2FE-5424D2FC490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4B115E90-C5FE-AE4D-BDDA-FFFA2E95056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" name="Freeform 470">
                <a:extLst>
                  <a:ext uri="{FF2B5EF4-FFF2-40B4-BE49-F238E27FC236}">
                    <a16:creationId xmlns:a16="http://schemas.microsoft.com/office/drawing/2014/main" id="{58A14C43-AAD0-3641-9524-580D47A433C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" name="Freeform 471">
                <a:extLst>
                  <a:ext uri="{FF2B5EF4-FFF2-40B4-BE49-F238E27FC236}">
                    <a16:creationId xmlns:a16="http://schemas.microsoft.com/office/drawing/2014/main" id="{0C9C824B-99FE-6D4F-9E2B-EC968FE82F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0D3E3902-FB2D-6F40-94C2-2AED35903987}"/>
              </a:ext>
            </a:extLst>
          </p:cNvPr>
          <p:cNvGrpSpPr/>
          <p:nvPr/>
        </p:nvGrpSpPr>
        <p:grpSpPr>
          <a:xfrm>
            <a:off x="8123810" y="3479300"/>
            <a:ext cx="354986" cy="175668"/>
            <a:chOff x="7493876" y="2774731"/>
            <a:chExt cx="1481958" cy="894622"/>
          </a:xfrm>
        </p:grpSpPr>
        <p:sp>
          <p:nvSpPr>
            <p:cNvPr id="474" name="Freeform 473">
              <a:extLst>
                <a:ext uri="{FF2B5EF4-FFF2-40B4-BE49-F238E27FC236}">
                  <a16:creationId xmlns:a16="http://schemas.microsoft.com/office/drawing/2014/main" id="{0A61814A-2DB0-7740-8962-D1A3BDCF744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4B39CE62-10C5-A448-9200-E6A96348EBC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FA86DD34-5A0D-CC49-9673-90D9CA095BE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B5DC9C2D-C53B-D14F-9821-A2B4B31E510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F0A6232A-7531-B14B-B3D0-36AAC40935A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" name="Freeform 478">
                <a:extLst>
                  <a:ext uri="{FF2B5EF4-FFF2-40B4-BE49-F238E27FC236}">
                    <a16:creationId xmlns:a16="http://schemas.microsoft.com/office/drawing/2014/main" id="{76F848CC-CD88-5F45-8746-CADC806243F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" name="Freeform 479">
                <a:extLst>
                  <a:ext uri="{FF2B5EF4-FFF2-40B4-BE49-F238E27FC236}">
                    <a16:creationId xmlns:a16="http://schemas.microsoft.com/office/drawing/2014/main" id="{261EE902-8A90-624B-B8EA-E140D2583A5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66AC3898-C0FB-C142-963C-4A2806F3925C}"/>
              </a:ext>
            </a:extLst>
          </p:cNvPr>
          <p:cNvGrpSpPr/>
          <p:nvPr/>
        </p:nvGrpSpPr>
        <p:grpSpPr>
          <a:xfrm>
            <a:off x="9321633" y="4288992"/>
            <a:ext cx="393760" cy="218578"/>
            <a:chOff x="7493876" y="2774731"/>
            <a:chExt cx="1481958" cy="894622"/>
          </a:xfrm>
        </p:grpSpPr>
        <p:sp>
          <p:nvSpPr>
            <p:cNvPr id="482" name="Freeform 481">
              <a:extLst>
                <a:ext uri="{FF2B5EF4-FFF2-40B4-BE49-F238E27FC236}">
                  <a16:creationId xmlns:a16="http://schemas.microsoft.com/office/drawing/2014/main" id="{42D1DCFE-D255-4446-8EAC-474AB67857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C26498FD-F97E-6F46-BEA7-F956A37F2D6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4B199B5D-B0F2-F94C-AAFD-545329FAA35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0A984816-55BC-1943-8DD5-DBCE6EF51AB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8B1D42DB-E8C1-B749-80E2-583CD1B0E4B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" name="Freeform 486">
                <a:extLst>
                  <a:ext uri="{FF2B5EF4-FFF2-40B4-BE49-F238E27FC236}">
                    <a16:creationId xmlns:a16="http://schemas.microsoft.com/office/drawing/2014/main" id="{CB8F94FA-C42F-BD4D-AA00-66857F0E454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" name="Freeform 487">
                <a:extLst>
                  <a:ext uri="{FF2B5EF4-FFF2-40B4-BE49-F238E27FC236}">
                    <a16:creationId xmlns:a16="http://schemas.microsoft.com/office/drawing/2014/main" id="{FAB6ECD2-0C1A-1046-85EC-5E3375620D1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9E25896D-D1F7-2A4E-8C08-BF5F88840367}"/>
              </a:ext>
            </a:extLst>
          </p:cNvPr>
          <p:cNvGrpSpPr/>
          <p:nvPr/>
        </p:nvGrpSpPr>
        <p:grpSpPr>
          <a:xfrm>
            <a:off x="7848738" y="2976754"/>
            <a:ext cx="3007624" cy="1690703"/>
            <a:chOff x="7774998" y="3463448"/>
            <a:chExt cx="3007624" cy="1690703"/>
          </a:xfrm>
        </p:grpSpPr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1B61A7BB-F744-994C-90B5-288246058DE4}"/>
                </a:ext>
              </a:extLst>
            </p:cNvPr>
            <p:cNvGrpSpPr/>
            <p:nvPr/>
          </p:nvGrpSpPr>
          <p:grpSpPr>
            <a:xfrm>
              <a:off x="7774998" y="4090572"/>
              <a:ext cx="571917" cy="577694"/>
              <a:chOff x="7774998" y="4090572"/>
              <a:chExt cx="571917" cy="577694"/>
            </a:xfrm>
          </p:grpSpPr>
          <p:sp>
            <p:nvSpPr>
              <p:cNvPr id="523" name="Freeform 917">
                <a:extLst>
                  <a:ext uri="{FF2B5EF4-FFF2-40B4-BE49-F238E27FC236}">
                    <a16:creationId xmlns:a16="http://schemas.microsoft.com/office/drawing/2014/main" id="{67AE9544-ABCE-9C49-A73B-B92D479DC8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818844" y="4090572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FD9ADAD3-8D40-514D-8DB2-D40B73122CB1}"/>
                  </a:ext>
                </a:extLst>
              </p:cNvPr>
              <p:cNvGrpSpPr/>
              <p:nvPr/>
            </p:nvGrpSpPr>
            <p:grpSpPr>
              <a:xfrm>
                <a:off x="7774998" y="4206600"/>
                <a:ext cx="571917" cy="461666"/>
                <a:chOff x="9980560" y="726571"/>
                <a:chExt cx="659732" cy="461666"/>
              </a:xfrm>
            </p:grpSpPr>
            <p:sp>
              <p:nvSpPr>
                <p:cNvPr id="525" name="Rectangle 228">
                  <a:extLst>
                    <a:ext uri="{FF2B5EF4-FFF2-40B4-BE49-F238E27FC236}">
                      <a16:creationId xmlns:a16="http://schemas.microsoft.com/office/drawing/2014/main" id="{453FD1E4-24AF-0A42-B4B1-544CBE8B93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6" name="Rectangle 229">
                  <a:extLst>
                    <a:ext uri="{FF2B5EF4-FFF2-40B4-BE49-F238E27FC236}">
                      <a16:creationId xmlns:a16="http://schemas.microsoft.com/office/drawing/2014/main" id="{ACF4D48D-7AFA-394B-A044-64C00BD313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7" name="Text Box 230">
                  <a:extLst>
                    <a:ext uri="{FF2B5EF4-FFF2-40B4-BE49-F238E27FC236}">
                      <a16:creationId xmlns:a16="http://schemas.microsoft.com/office/drawing/2014/main" id="{F350703C-00E6-D544-8995-7B4A30E7AD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28" name="Straight Connector 527">
                  <a:extLst>
                    <a:ext uri="{FF2B5EF4-FFF2-40B4-BE49-F238E27FC236}">
                      <a16:creationId xmlns:a16="http://schemas.microsoft.com/office/drawing/2014/main" id="{A4E7F05F-DB39-B246-BA17-A367DF40D5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Straight Connector 528">
                  <a:extLst>
                    <a:ext uri="{FF2B5EF4-FFF2-40B4-BE49-F238E27FC236}">
                      <a16:creationId xmlns:a16="http://schemas.microsoft.com/office/drawing/2014/main" id="{987D26AB-AF4C-4B49-8766-91AAC5C323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7ACA2B35-418A-C24A-BBBD-95671C866478}"/>
                </a:ext>
              </a:extLst>
            </p:cNvPr>
            <p:cNvGrpSpPr/>
            <p:nvPr/>
          </p:nvGrpSpPr>
          <p:grpSpPr>
            <a:xfrm>
              <a:off x="8692628" y="3463448"/>
              <a:ext cx="571917" cy="574365"/>
              <a:chOff x="8692628" y="3463448"/>
              <a:chExt cx="571917" cy="574365"/>
            </a:xfrm>
          </p:grpSpPr>
          <p:sp>
            <p:nvSpPr>
              <p:cNvPr id="516" name="Freeform 917">
                <a:extLst>
                  <a:ext uri="{FF2B5EF4-FFF2-40B4-BE49-F238E27FC236}">
                    <a16:creationId xmlns:a16="http://schemas.microsoft.com/office/drawing/2014/main" id="{1B39E48E-11D1-2A49-BEB2-4A3DE3E52E7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735937" y="3883244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F43CF6AB-41BF-A04B-8264-3F204E68E6FB}"/>
                  </a:ext>
                </a:extLst>
              </p:cNvPr>
              <p:cNvGrpSpPr/>
              <p:nvPr/>
            </p:nvGrpSpPr>
            <p:grpSpPr>
              <a:xfrm>
                <a:off x="8692628" y="3463448"/>
                <a:ext cx="571917" cy="461666"/>
                <a:chOff x="9980560" y="726571"/>
                <a:chExt cx="659732" cy="461666"/>
              </a:xfrm>
            </p:grpSpPr>
            <p:sp>
              <p:nvSpPr>
                <p:cNvPr id="518" name="Rectangle 228">
                  <a:extLst>
                    <a:ext uri="{FF2B5EF4-FFF2-40B4-BE49-F238E27FC236}">
                      <a16:creationId xmlns:a16="http://schemas.microsoft.com/office/drawing/2014/main" id="{DCF5B501-314A-3D4C-90A1-E45107AEF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9" name="Rectangle 229">
                  <a:extLst>
                    <a:ext uri="{FF2B5EF4-FFF2-40B4-BE49-F238E27FC236}">
                      <a16:creationId xmlns:a16="http://schemas.microsoft.com/office/drawing/2014/main" id="{8A760FE8-2AF8-D047-B448-6D14997CB6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0" name="Text Box 230">
                  <a:extLst>
                    <a:ext uri="{FF2B5EF4-FFF2-40B4-BE49-F238E27FC236}">
                      <a16:creationId xmlns:a16="http://schemas.microsoft.com/office/drawing/2014/main" id="{81AD7D48-5DBF-B140-BBAC-EF36A1DCAD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21" name="Straight Connector 520">
                  <a:extLst>
                    <a:ext uri="{FF2B5EF4-FFF2-40B4-BE49-F238E27FC236}">
                      <a16:creationId xmlns:a16="http://schemas.microsoft.com/office/drawing/2014/main" id="{10225287-A970-334C-96E6-BB42F39A31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Straight Connector 521">
                  <a:extLst>
                    <a:ext uri="{FF2B5EF4-FFF2-40B4-BE49-F238E27FC236}">
                      <a16:creationId xmlns:a16="http://schemas.microsoft.com/office/drawing/2014/main" id="{585D3D77-62B9-C346-9D1A-8A3555BAAD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99C7DE0F-016E-FE40-A619-F6309459B199}"/>
                </a:ext>
              </a:extLst>
            </p:cNvPr>
            <p:cNvGrpSpPr/>
            <p:nvPr/>
          </p:nvGrpSpPr>
          <p:grpSpPr>
            <a:xfrm>
              <a:off x="9846130" y="3502221"/>
              <a:ext cx="571917" cy="607211"/>
              <a:chOff x="9846130" y="3502221"/>
              <a:chExt cx="571917" cy="607211"/>
            </a:xfrm>
          </p:grpSpPr>
          <p:sp>
            <p:nvSpPr>
              <p:cNvPr id="509" name="Freeform 917">
                <a:extLst>
                  <a:ext uri="{FF2B5EF4-FFF2-40B4-BE49-F238E27FC236}">
                    <a16:creationId xmlns:a16="http://schemas.microsoft.com/office/drawing/2014/main" id="{F61365F4-AF8A-7946-BAE2-C24405A00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4716" y="3925785"/>
                <a:ext cx="466702" cy="183647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2676">
                    <a:moveTo>
                      <a:pt x="1334" y="12676"/>
                    </a:moveTo>
                    <a:lnTo>
                      <a:pt x="51" y="7461"/>
                    </a:ln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1334" y="126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0" name="Group 509">
                <a:extLst>
                  <a:ext uri="{FF2B5EF4-FFF2-40B4-BE49-F238E27FC236}">
                    <a16:creationId xmlns:a16="http://schemas.microsoft.com/office/drawing/2014/main" id="{B9D23B02-A16D-054E-9F56-ACE4882F9465}"/>
                  </a:ext>
                </a:extLst>
              </p:cNvPr>
              <p:cNvGrpSpPr/>
              <p:nvPr/>
            </p:nvGrpSpPr>
            <p:grpSpPr>
              <a:xfrm>
                <a:off x="9846130" y="3502221"/>
                <a:ext cx="571917" cy="461666"/>
                <a:chOff x="9980560" y="726571"/>
                <a:chExt cx="659732" cy="461666"/>
              </a:xfrm>
            </p:grpSpPr>
            <p:sp>
              <p:nvSpPr>
                <p:cNvPr id="511" name="Rectangle 228">
                  <a:extLst>
                    <a:ext uri="{FF2B5EF4-FFF2-40B4-BE49-F238E27FC236}">
                      <a16:creationId xmlns:a16="http://schemas.microsoft.com/office/drawing/2014/main" id="{D8196C66-5ACD-F440-9D67-38ED9AB1DB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2" name="Rectangle 229">
                  <a:extLst>
                    <a:ext uri="{FF2B5EF4-FFF2-40B4-BE49-F238E27FC236}">
                      <a16:creationId xmlns:a16="http://schemas.microsoft.com/office/drawing/2014/main" id="{E2A04A91-A7A2-844E-A202-E5174F201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3" name="Text Box 230">
                  <a:extLst>
                    <a:ext uri="{FF2B5EF4-FFF2-40B4-BE49-F238E27FC236}">
                      <a16:creationId xmlns:a16="http://schemas.microsoft.com/office/drawing/2014/main" id="{C660DE0E-7128-8A4E-8A4B-C829B6CB2B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18B24C5B-DDAD-664C-B7C8-511BEF3C88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>
                  <a:extLst>
                    <a:ext uri="{FF2B5EF4-FFF2-40B4-BE49-F238E27FC236}">
                      <a16:creationId xmlns:a16="http://schemas.microsoft.com/office/drawing/2014/main" id="{D26F734D-CDBF-C940-BA08-558A6C9FC8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38FD6327-86A9-CE4D-9578-2AAEA1D9BB04}"/>
                </a:ext>
              </a:extLst>
            </p:cNvPr>
            <p:cNvGrpSpPr/>
            <p:nvPr/>
          </p:nvGrpSpPr>
          <p:grpSpPr>
            <a:xfrm>
              <a:off x="9554792" y="4299763"/>
              <a:ext cx="571917" cy="630904"/>
              <a:chOff x="9554792" y="4299763"/>
              <a:chExt cx="571917" cy="630904"/>
            </a:xfrm>
          </p:grpSpPr>
          <p:sp>
            <p:nvSpPr>
              <p:cNvPr id="502" name="Freeform 917">
                <a:extLst>
                  <a:ext uri="{FF2B5EF4-FFF2-40B4-BE49-F238E27FC236}">
                    <a16:creationId xmlns:a16="http://schemas.microsoft.com/office/drawing/2014/main" id="{1189185D-1F7C-B94E-B532-3E812D995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8301" y="4724405"/>
                <a:ext cx="466702" cy="20626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4237">
                    <a:moveTo>
                      <a:pt x="434" y="14237"/>
                    </a:moveTo>
                    <a:cubicBezTo>
                      <a:pt x="306" y="11978"/>
                      <a:pt x="179" y="9720"/>
                      <a:pt x="51" y="7461"/>
                    </a:cubicBez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434" y="142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B4CB1129-B032-C24F-981D-F17E21FDF808}"/>
                  </a:ext>
                </a:extLst>
              </p:cNvPr>
              <p:cNvGrpSpPr/>
              <p:nvPr/>
            </p:nvGrpSpPr>
            <p:grpSpPr>
              <a:xfrm>
                <a:off x="9554792" y="4299763"/>
                <a:ext cx="571917" cy="461666"/>
                <a:chOff x="9980560" y="726571"/>
                <a:chExt cx="659732" cy="461666"/>
              </a:xfrm>
            </p:grpSpPr>
            <p:sp>
              <p:nvSpPr>
                <p:cNvPr id="504" name="Rectangle 228">
                  <a:extLst>
                    <a:ext uri="{FF2B5EF4-FFF2-40B4-BE49-F238E27FC236}">
                      <a16:creationId xmlns:a16="http://schemas.microsoft.com/office/drawing/2014/main" id="{CCE0CE6B-4616-484D-A2D2-97A95D223C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5" name="Rectangle 229">
                  <a:extLst>
                    <a:ext uri="{FF2B5EF4-FFF2-40B4-BE49-F238E27FC236}">
                      <a16:creationId xmlns:a16="http://schemas.microsoft.com/office/drawing/2014/main" id="{D26DD102-7516-7941-AD70-9B37EC2BD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6" name="Text Box 230">
                  <a:extLst>
                    <a:ext uri="{FF2B5EF4-FFF2-40B4-BE49-F238E27FC236}">
                      <a16:creationId xmlns:a16="http://schemas.microsoft.com/office/drawing/2014/main" id="{1F958F41-1C91-3742-8E5E-D63C7ABC69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65CAD0DA-ECB6-FF46-8BF8-7B4132226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C7CD87E0-C83F-0F48-9FE9-45EF45C8B5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017CCCDD-4C17-AD45-9653-B55DDD72AFD2}"/>
                </a:ext>
              </a:extLst>
            </p:cNvPr>
            <p:cNvGrpSpPr/>
            <p:nvPr/>
          </p:nvGrpSpPr>
          <p:grpSpPr>
            <a:xfrm>
              <a:off x="10153753" y="4577638"/>
              <a:ext cx="628869" cy="576513"/>
              <a:chOff x="10153753" y="4577638"/>
              <a:chExt cx="628869" cy="576513"/>
            </a:xfrm>
          </p:grpSpPr>
          <p:sp>
            <p:nvSpPr>
              <p:cNvPr id="495" name="Freeform 917">
                <a:extLst>
                  <a:ext uri="{FF2B5EF4-FFF2-40B4-BE49-F238E27FC236}">
                    <a16:creationId xmlns:a16="http://schemas.microsoft.com/office/drawing/2014/main" id="{97591357-9173-9047-99D7-EEF6AA2E9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3753" y="5002899"/>
                <a:ext cx="590332" cy="15125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  <a:gd name="connsiteX0" fmla="*/ 434 w 12908"/>
                  <a:gd name="connsiteY0" fmla="*/ 14237 h 14237"/>
                  <a:gd name="connsiteX1" fmla="*/ 51 w 12908"/>
                  <a:gd name="connsiteY1" fmla="*/ 7461 h 14237"/>
                  <a:gd name="connsiteX2" fmla="*/ 30 w 12908"/>
                  <a:gd name="connsiteY2" fmla="*/ 0 h 14237"/>
                  <a:gd name="connsiteX3" fmla="*/ 12908 w 12908"/>
                  <a:gd name="connsiteY3" fmla="*/ 3797 h 14237"/>
                  <a:gd name="connsiteX4" fmla="*/ 434 w 12908"/>
                  <a:gd name="connsiteY4" fmla="*/ 14237 h 14237"/>
                  <a:gd name="connsiteX0" fmla="*/ 391 w 12865"/>
                  <a:gd name="connsiteY0" fmla="*/ 10892 h 10892"/>
                  <a:gd name="connsiteX1" fmla="*/ 8 w 12865"/>
                  <a:gd name="connsiteY1" fmla="*/ 4116 h 10892"/>
                  <a:gd name="connsiteX2" fmla="*/ 2479 w 12865"/>
                  <a:gd name="connsiteY2" fmla="*/ 0 h 10892"/>
                  <a:gd name="connsiteX3" fmla="*/ 12865 w 12865"/>
                  <a:gd name="connsiteY3" fmla="*/ 452 h 10892"/>
                  <a:gd name="connsiteX4" fmla="*/ 391 w 12865"/>
                  <a:gd name="connsiteY4" fmla="*/ 10892 h 10892"/>
                  <a:gd name="connsiteX0" fmla="*/ 183 w 12657"/>
                  <a:gd name="connsiteY0" fmla="*/ 10892 h 10892"/>
                  <a:gd name="connsiteX1" fmla="*/ 8 w 12657"/>
                  <a:gd name="connsiteY1" fmla="*/ 7238 h 10892"/>
                  <a:gd name="connsiteX2" fmla="*/ 2271 w 12657"/>
                  <a:gd name="connsiteY2" fmla="*/ 0 h 10892"/>
                  <a:gd name="connsiteX3" fmla="*/ 12657 w 12657"/>
                  <a:gd name="connsiteY3" fmla="*/ 452 h 10892"/>
                  <a:gd name="connsiteX4" fmla="*/ 183 w 12657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440 h 10440"/>
                  <a:gd name="connsiteX1" fmla="*/ 0 w 12649"/>
                  <a:gd name="connsiteY1" fmla="*/ 6786 h 10440"/>
                  <a:gd name="connsiteX2" fmla="*/ 2263 w 12649"/>
                  <a:gd name="connsiteY2" fmla="*/ 217 h 10440"/>
                  <a:gd name="connsiteX3" fmla="*/ 12649 w 12649"/>
                  <a:gd name="connsiteY3" fmla="*/ 0 h 10440"/>
                  <a:gd name="connsiteX4" fmla="*/ 175 w 12649"/>
                  <a:gd name="connsiteY4" fmla="*/ 10440 h 1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9" h="10440">
                    <a:moveTo>
                      <a:pt x="175" y="10440"/>
                    </a:moveTo>
                    <a:cubicBezTo>
                      <a:pt x="47" y="8181"/>
                      <a:pt x="128" y="9045"/>
                      <a:pt x="0" y="6786"/>
                    </a:cubicBezTo>
                    <a:cubicBezTo>
                      <a:pt x="1563" y="2515"/>
                      <a:pt x="1463" y="3373"/>
                      <a:pt x="2263" y="217"/>
                    </a:cubicBezTo>
                    <a:lnTo>
                      <a:pt x="12649" y="0"/>
                    </a:lnTo>
                    <a:lnTo>
                      <a:pt x="175" y="1044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96" name="Group 495">
                <a:extLst>
                  <a:ext uri="{FF2B5EF4-FFF2-40B4-BE49-F238E27FC236}">
                    <a16:creationId xmlns:a16="http://schemas.microsoft.com/office/drawing/2014/main" id="{8B40CC4E-61E1-7147-B950-B5A9495E9B83}"/>
                  </a:ext>
                </a:extLst>
              </p:cNvPr>
              <p:cNvGrpSpPr/>
              <p:nvPr/>
            </p:nvGrpSpPr>
            <p:grpSpPr>
              <a:xfrm>
                <a:off x="10210705" y="4577638"/>
                <a:ext cx="571917" cy="461666"/>
                <a:chOff x="9980560" y="726571"/>
                <a:chExt cx="659732" cy="461666"/>
              </a:xfrm>
            </p:grpSpPr>
            <p:sp>
              <p:nvSpPr>
                <p:cNvPr id="497" name="Rectangle 228">
                  <a:extLst>
                    <a:ext uri="{FF2B5EF4-FFF2-40B4-BE49-F238E27FC236}">
                      <a16:creationId xmlns:a16="http://schemas.microsoft.com/office/drawing/2014/main" id="{D2D44BCA-E28A-FA41-AF35-848ECEF07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98" name="Rectangle 229">
                  <a:extLst>
                    <a:ext uri="{FF2B5EF4-FFF2-40B4-BE49-F238E27FC236}">
                      <a16:creationId xmlns:a16="http://schemas.microsoft.com/office/drawing/2014/main" id="{D389761B-E426-DB42-85C3-D511639FC0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99" name="Text Box 230">
                  <a:extLst>
                    <a:ext uri="{FF2B5EF4-FFF2-40B4-BE49-F238E27FC236}">
                      <a16:creationId xmlns:a16="http://schemas.microsoft.com/office/drawing/2014/main" id="{3DB5EBC6-C337-BB4C-B251-28D5B838EF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00" name="Straight Connector 499">
                  <a:extLst>
                    <a:ext uri="{FF2B5EF4-FFF2-40B4-BE49-F238E27FC236}">
                      <a16:creationId xmlns:a16="http://schemas.microsoft.com/office/drawing/2014/main" id="{8479EDDB-D000-FE4F-B1BE-1440681E30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>
                  <a:extLst>
                    <a:ext uri="{FF2B5EF4-FFF2-40B4-BE49-F238E27FC236}">
                      <a16:creationId xmlns:a16="http://schemas.microsoft.com/office/drawing/2014/main" id="{4B266B2A-3BB6-1B4F-AFEF-AAB669208B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0E5911E9-912E-A74C-9314-F819FE0F68F9}"/>
              </a:ext>
            </a:extLst>
          </p:cNvPr>
          <p:cNvGrpSpPr/>
          <p:nvPr/>
        </p:nvGrpSpPr>
        <p:grpSpPr>
          <a:xfrm>
            <a:off x="9857298" y="4503289"/>
            <a:ext cx="393760" cy="218578"/>
            <a:chOff x="7493876" y="2774731"/>
            <a:chExt cx="1481958" cy="894622"/>
          </a:xfrm>
        </p:grpSpPr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607075C2-B6C5-9040-B4CF-2B70E9105E8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E1345A0C-4A4C-F641-BBD0-7933F8056C0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31C7191D-3480-654D-965C-3B4C97B7A45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EE001FF1-F9D3-0947-96F9-2AF2D9DFCA0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45E8ED17-9799-6442-8FBA-D34F88BCECB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F65478EB-2F48-3744-B46F-1455A255339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Freeform 536">
                <a:extLst>
                  <a:ext uri="{FF2B5EF4-FFF2-40B4-BE49-F238E27FC236}">
                    <a16:creationId xmlns:a16="http://schemas.microsoft.com/office/drawing/2014/main" id="{1EEBD73D-ED6E-D444-91D9-C7EA735BBFE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38" name="Freeform 537">
            <a:extLst>
              <a:ext uri="{FF2B5EF4-FFF2-40B4-BE49-F238E27FC236}">
                <a16:creationId xmlns:a16="http://schemas.microsoft.com/office/drawing/2014/main" id="{431F7FF5-7027-894E-929D-18B244822EFA}"/>
              </a:ext>
            </a:extLst>
          </p:cNvPr>
          <p:cNvSpPr/>
          <p:nvPr/>
        </p:nvSpPr>
        <p:spPr>
          <a:xfrm>
            <a:off x="7362436" y="2627566"/>
            <a:ext cx="3064097" cy="2683755"/>
          </a:xfrm>
          <a:custGeom>
            <a:avLst/>
            <a:gdLst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3913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621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8374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753026 w 2769704"/>
              <a:gd name="connsiteY5" fmla="*/ 2050143 h 2637182"/>
              <a:gd name="connsiteX6" fmla="*/ 2769704 w 2769704"/>
              <a:gd name="connsiteY6" fmla="*/ 2637182 h 2637182"/>
              <a:gd name="connsiteX0" fmla="*/ 0 w 2753026"/>
              <a:gd name="connsiteY0" fmla="*/ 0 h 2628261"/>
              <a:gd name="connsiteX1" fmla="*/ 980661 w 2753026"/>
              <a:gd name="connsiteY1" fmla="*/ 1007165 h 2628261"/>
              <a:gd name="connsiteX2" fmla="*/ 2014330 w 2753026"/>
              <a:gd name="connsiteY2" fmla="*/ 1011756 h 2628261"/>
              <a:gd name="connsiteX3" fmla="*/ 2478156 w 2753026"/>
              <a:gd name="connsiteY3" fmla="*/ 1007165 h 2628261"/>
              <a:gd name="connsiteX4" fmla="*/ 2054087 w 2753026"/>
              <a:gd name="connsiteY4" fmla="*/ 1709530 h 2628261"/>
              <a:gd name="connsiteX5" fmla="*/ 2753026 w 2753026"/>
              <a:gd name="connsiteY5" fmla="*/ 2050143 h 2628261"/>
              <a:gd name="connsiteX6" fmla="*/ 2742942 w 2753026"/>
              <a:gd name="connsiteY6" fmla="*/ 2628261 h 2628261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4 w 2760784"/>
              <a:gd name="connsiteY6" fmla="*/ 2820062 h 2820062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3 w 2760784"/>
              <a:gd name="connsiteY6" fmla="*/ 2639768 h 2820062"/>
              <a:gd name="connsiteX7" fmla="*/ 2760784 w 2760784"/>
              <a:gd name="connsiteY7" fmla="*/ 2820062 h 2820062"/>
              <a:gd name="connsiteX0" fmla="*/ 0 w 3188991"/>
              <a:gd name="connsiteY0" fmla="*/ 0 h 2681787"/>
              <a:gd name="connsiteX1" fmla="*/ 980661 w 3188991"/>
              <a:gd name="connsiteY1" fmla="*/ 1007165 h 2681787"/>
              <a:gd name="connsiteX2" fmla="*/ 2014330 w 3188991"/>
              <a:gd name="connsiteY2" fmla="*/ 1011756 h 2681787"/>
              <a:gd name="connsiteX3" fmla="*/ 2478156 w 3188991"/>
              <a:gd name="connsiteY3" fmla="*/ 1007165 h 2681787"/>
              <a:gd name="connsiteX4" fmla="*/ 2054087 w 3188991"/>
              <a:gd name="connsiteY4" fmla="*/ 1709530 h 2681787"/>
              <a:gd name="connsiteX5" fmla="*/ 2753026 w 3188991"/>
              <a:gd name="connsiteY5" fmla="*/ 2050143 h 2681787"/>
              <a:gd name="connsiteX6" fmla="*/ 2760783 w 3188991"/>
              <a:gd name="connsiteY6" fmla="*/ 2639768 h 2681787"/>
              <a:gd name="connsiteX7" fmla="*/ 3188991 w 3188991"/>
              <a:gd name="connsiteY7" fmla="*/ 2681787 h 2681787"/>
              <a:gd name="connsiteX0" fmla="*/ 0 w 3188991"/>
              <a:gd name="connsiteY0" fmla="*/ 0 h 2691285"/>
              <a:gd name="connsiteX1" fmla="*/ 980661 w 3188991"/>
              <a:gd name="connsiteY1" fmla="*/ 1007165 h 2691285"/>
              <a:gd name="connsiteX2" fmla="*/ 2014330 w 3188991"/>
              <a:gd name="connsiteY2" fmla="*/ 1011756 h 2691285"/>
              <a:gd name="connsiteX3" fmla="*/ 2478156 w 3188991"/>
              <a:gd name="connsiteY3" fmla="*/ 1007165 h 2691285"/>
              <a:gd name="connsiteX4" fmla="*/ 2054087 w 3188991"/>
              <a:gd name="connsiteY4" fmla="*/ 1709530 h 2691285"/>
              <a:gd name="connsiteX5" fmla="*/ 2753026 w 3188991"/>
              <a:gd name="connsiteY5" fmla="*/ 2050143 h 2691285"/>
              <a:gd name="connsiteX6" fmla="*/ 2760783 w 3188991"/>
              <a:gd name="connsiteY6" fmla="*/ 2639768 h 2691285"/>
              <a:gd name="connsiteX7" fmla="*/ 3188991 w 3188991"/>
              <a:gd name="connsiteY7" fmla="*/ 2681787 h 2691285"/>
              <a:gd name="connsiteX0" fmla="*/ 0 w 3188991"/>
              <a:gd name="connsiteY0" fmla="*/ 0 h 2700394"/>
              <a:gd name="connsiteX1" fmla="*/ 980661 w 3188991"/>
              <a:gd name="connsiteY1" fmla="*/ 1007165 h 2700394"/>
              <a:gd name="connsiteX2" fmla="*/ 2014330 w 3188991"/>
              <a:gd name="connsiteY2" fmla="*/ 1011756 h 2700394"/>
              <a:gd name="connsiteX3" fmla="*/ 2478156 w 3188991"/>
              <a:gd name="connsiteY3" fmla="*/ 1007165 h 2700394"/>
              <a:gd name="connsiteX4" fmla="*/ 2054087 w 3188991"/>
              <a:gd name="connsiteY4" fmla="*/ 1709530 h 2700394"/>
              <a:gd name="connsiteX5" fmla="*/ 2753026 w 3188991"/>
              <a:gd name="connsiteY5" fmla="*/ 2050143 h 2700394"/>
              <a:gd name="connsiteX6" fmla="*/ 2765243 w 3188991"/>
              <a:gd name="connsiteY6" fmla="*/ 2662071 h 2700394"/>
              <a:gd name="connsiteX7" fmla="*/ 3188991 w 3188991"/>
              <a:gd name="connsiteY7" fmla="*/ 2681787 h 2700394"/>
              <a:gd name="connsiteX0" fmla="*/ 0 w 3188991"/>
              <a:gd name="connsiteY0" fmla="*/ 0 h 2686921"/>
              <a:gd name="connsiteX1" fmla="*/ 980661 w 3188991"/>
              <a:gd name="connsiteY1" fmla="*/ 1007165 h 2686921"/>
              <a:gd name="connsiteX2" fmla="*/ 2014330 w 3188991"/>
              <a:gd name="connsiteY2" fmla="*/ 1011756 h 2686921"/>
              <a:gd name="connsiteX3" fmla="*/ 2478156 w 3188991"/>
              <a:gd name="connsiteY3" fmla="*/ 1007165 h 2686921"/>
              <a:gd name="connsiteX4" fmla="*/ 2054087 w 3188991"/>
              <a:gd name="connsiteY4" fmla="*/ 1709530 h 2686921"/>
              <a:gd name="connsiteX5" fmla="*/ 2753026 w 3188991"/>
              <a:gd name="connsiteY5" fmla="*/ 2050143 h 2686921"/>
              <a:gd name="connsiteX6" fmla="*/ 2765243 w 3188991"/>
              <a:gd name="connsiteY6" fmla="*/ 2662071 h 2686921"/>
              <a:gd name="connsiteX7" fmla="*/ 3188991 w 3188991"/>
              <a:gd name="connsiteY7" fmla="*/ 2681787 h 2686921"/>
              <a:gd name="connsiteX0" fmla="*/ 0 w 3188991"/>
              <a:gd name="connsiteY0" fmla="*/ 0 h 2689619"/>
              <a:gd name="connsiteX1" fmla="*/ 980661 w 3188991"/>
              <a:gd name="connsiteY1" fmla="*/ 1007165 h 2689619"/>
              <a:gd name="connsiteX2" fmla="*/ 2014330 w 3188991"/>
              <a:gd name="connsiteY2" fmla="*/ 1011756 h 2689619"/>
              <a:gd name="connsiteX3" fmla="*/ 2478156 w 3188991"/>
              <a:gd name="connsiteY3" fmla="*/ 1007165 h 2689619"/>
              <a:gd name="connsiteX4" fmla="*/ 2054087 w 3188991"/>
              <a:gd name="connsiteY4" fmla="*/ 1709530 h 2689619"/>
              <a:gd name="connsiteX5" fmla="*/ 2753026 w 3188991"/>
              <a:gd name="connsiteY5" fmla="*/ 2050143 h 2689619"/>
              <a:gd name="connsiteX6" fmla="*/ 2769703 w 3188991"/>
              <a:gd name="connsiteY6" fmla="*/ 2675452 h 2689619"/>
              <a:gd name="connsiteX7" fmla="*/ 3188991 w 3188991"/>
              <a:gd name="connsiteY7" fmla="*/ 2681787 h 2689619"/>
              <a:gd name="connsiteX0" fmla="*/ 0 w 3188991"/>
              <a:gd name="connsiteY0" fmla="*/ 0 h 2681967"/>
              <a:gd name="connsiteX1" fmla="*/ 980661 w 3188991"/>
              <a:gd name="connsiteY1" fmla="*/ 1007165 h 2681967"/>
              <a:gd name="connsiteX2" fmla="*/ 2014330 w 3188991"/>
              <a:gd name="connsiteY2" fmla="*/ 1011756 h 2681967"/>
              <a:gd name="connsiteX3" fmla="*/ 2478156 w 3188991"/>
              <a:gd name="connsiteY3" fmla="*/ 1007165 h 2681967"/>
              <a:gd name="connsiteX4" fmla="*/ 2054087 w 3188991"/>
              <a:gd name="connsiteY4" fmla="*/ 1709530 h 2681967"/>
              <a:gd name="connsiteX5" fmla="*/ 2753026 w 3188991"/>
              <a:gd name="connsiteY5" fmla="*/ 2050143 h 2681967"/>
              <a:gd name="connsiteX6" fmla="*/ 2769703 w 3188991"/>
              <a:gd name="connsiteY6" fmla="*/ 2675452 h 2681967"/>
              <a:gd name="connsiteX7" fmla="*/ 3188991 w 3188991"/>
              <a:gd name="connsiteY7" fmla="*/ 2681787 h 2681967"/>
              <a:gd name="connsiteX0" fmla="*/ 0 w 3188991"/>
              <a:gd name="connsiteY0" fmla="*/ 0 h 2687647"/>
              <a:gd name="connsiteX1" fmla="*/ 980661 w 3188991"/>
              <a:gd name="connsiteY1" fmla="*/ 1007165 h 2687647"/>
              <a:gd name="connsiteX2" fmla="*/ 2014330 w 3188991"/>
              <a:gd name="connsiteY2" fmla="*/ 1011756 h 2687647"/>
              <a:gd name="connsiteX3" fmla="*/ 2478156 w 3188991"/>
              <a:gd name="connsiteY3" fmla="*/ 1007165 h 2687647"/>
              <a:gd name="connsiteX4" fmla="*/ 2054087 w 3188991"/>
              <a:gd name="connsiteY4" fmla="*/ 1709530 h 2687647"/>
              <a:gd name="connsiteX5" fmla="*/ 2753026 w 3188991"/>
              <a:gd name="connsiteY5" fmla="*/ 2050143 h 2687647"/>
              <a:gd name="connsiteX6" fmla="*/ 2769703 w 3188991"/>
              <a:gd name="connsiteY6" fmla="*/ 2675452 h 2687647"/>
              <a:gd name="connsiteX7" fmla="*/ 3188991 w 3188991"/>
              <a:gd name="connsiteY7" fmla="*/ 2681787 h 2687647"/>
              <a:gd name="connsiteX0" fmla="*/ 0 w 3064097"/>
              <a:gd name="connsiteY0" fmla="*/ 0 h 2687647"/>
              <a:gd name="connsiteX1" fmla="*/ 980661 w 3064097"/>
              <a:gd name="connsiteY1" fmla="*/ 1007165 h 2687647"/>
              <a:gd name="connsiteX2" fmla="*/ 2014330 w 3064097"/>
              <a:gd name="connsiteY2" fmla="*/ 1011756 h 2687647"/>
              <a:gd name="connsiteX3" fmla="*/ 2478156 w 3064097"/>
              <a:gd name="connsiteY3" fmla="*/ 1007165 h 2687647"/>
              <a:gd name="connsiteX4" fmla="*/ 2054087 w 3064097"/>
              <a:gd name="connsiteY4" fmla="*/ 1709530 h 2687647"/>
              <a:gd name="connsiteX5" fmla="*/ 2753026 w 3064097"/>
              <a:gd name="connsiteY5" fmla="*/ 2050143 h 2687647"/>
              <a:gd name="connsiteX6" fmla="*/ 2769703 w 3064097"/>
              <a:gd name="connsiteY6" fmla="*/ 2675452 h 2687647"/>
              <a:gd name="connsiteX7" fmla="*/ 3064097 w 3064097"/>
              <a:gd name="connsiteY7" fmla="*/ 2681787 h 2687647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097" h="2683755">
                <a:moveTo>
                  <a:pt x="0" y="0"/>
                </a:moveTo>
                <a:lnTo>
                  <a:pt x="980661" y="1007165"/>
                </a:lnTo>
                <a:lnTo>
                  <a:pt x="2014330" y="1011756"/>
                </a:lnTo>
                <a:lnTo>
                  <a:pt x="2478156" y="1007165"/>
                </a:lnTo>
                <a:lnTo>
                  <a:pt x="2054087" y="1709530"/>
                </a:lnTo>
                <a:lnTo>
                  <a:pt x="2753026" y="2050143"/>
                </a:lnTo>
                <a:lnTo>
                  <a:pt x="2769703" y="2675452"/>
                </a:lnTo>
                <a:cubicBezTo>
                  <a:pt x="2903519" y="2686485"/>
                  <a:pt x="2930284" y="2684136"/>
                  <a:pt x="3064097" y="2681787"/>
                </a:cubicBezTo>
              </a:path>
            </a:pathLst>
          </a:custGeom>
          <a:noFill/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3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6860458" cy="894622"/>
          </a:xfrm>
        </p:spPr>
        <p:txBody>
          <a:bodyPr/>
          <a:lstStyle/>
          <a:p>
            <a:r>
              <a:rPr lang="en-US" dirty="0"/>
              <a:t>Graph abstraction: link costs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1" name="Group 2">
            <a:extLst>
              <a:ext uri="{FF2B5EF4-FFF2-40B4-BE49-F238E27FC236}">
                <a16:creationId xmlns:a16="http://schemas.microsoft.com/office/drawing/2014/main" id="{8F3AF934-05FC-1741-9920-1E37F407434E}"/>
              </a:ext>
            </a:extLst>
          </p:cNvPr>
          <p:cNvGrpSpPr>
            <a:grpSpLocks/>
          </p:cNvGrpSpPr>
          <p:nvPr/>
        </p:nvGrpSpPr>
        <p:grpSpPr bwMode="auto">
          <a:xfrm>
            <a:off x="1238864" y="1288538"/>
            <a:ext cx="3571875" cy="2236788"/>
            <a:chOff x="3162" y="1071"/>
            <a:chExt cx="2250" cy="1409"/>
          </a:xfrm>
        </p:grpSpPr>
        <p:sp>
          <p:nvSpPr>
            <p:cNvPr id="612" name="Freeform 3">
              <a:extLst>
                <a:ext uri="{FF2B5EF4-FFF2-40B4-BE49-F238E27FC236}">
                  <a16:creationId xmlns:a16="http://schemas.microsoft.com/office/drawing/2014/main" id="{453067FB-5417-D747-A9D1-7A886199D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3" name="Freeform 4">
              <a:extLst>
                <a:ext uri="{FF2B5EF4-FFF2-40B4-BE49-F238E27FC236}">
                  <a16:creationId xmlns:a16="http://schemas.microsoft.com/office/drawing/2014/main" id="{33DAED7D-3A7B-904E-9B5E-9FC4FC3D1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4" name="Oval 5">
              <a:extLst>
                <a:ext uri="{FF2B5EF4-FFF2-40B4-BE49-F238E27FC236}">
                  <a16:creationId xmlns:a16="http://schemas.microsoft.com/office/drawing/2014/main" id="{2170DD72-9E40-764D-9C66-5662F5C98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5" name="Line 6">
              <a:extLst>
                <a:ext uri="{FF2B5EF4-FFF2-40B4-BE49-F238E27FC236}">
                  <a16:creationId xmlns:a16="http://schemas.microsoft.com/office/drawing/2014/main" id="{AD1E8D51-D03D-3E44-9ECF-8CEF9C546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6" name="Line 7">
              <a:extLst>
                <a:ext uri="{FF2B5EF4-FFF2-40B4-BE49-F238E27FC236}">
                  <a16:creationId xmlns:a16="http://schemas.microsoft.com/office/drawing/2014/main" id="{EF7881A8-F3AA-5647-81DD-BFEC3F67F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7" name="Rectangle 8">
              <a:extLst>
                <a:ext uri="{FF2B5EF4-FFF2-40B4-BE49-F238E27FC236}">
                  <a16:creationId xmlns:a16="http://schemas.microsoft.com/office/drawing/2014/main" id="{9DDD93A0-0B9F-214B-88D4-CA45AABB3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8" name="Oval 9">
              <a:extLst>
                <a:ext uri="{FF2B5EF4-FFF2-40B4-BE49-F238E27FC236}">
                  <a16:creationId xmlns:a16="http://schemas.microsoft.com/office/drawing/2014/main" id="{D83D8A8A-8F8F-A047-B67A-4E57193F1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9" name="Oval 10">
              <a:extLst>
                <a:ext uri="{FF2B5EF4-FFF2-40B4-BE49-F238E27FC236}">
                  <a16:creationId xmlns:a16="http://schemas.microsoft.com/office/drawing/2014/main" id="{21DC2241-7526-B048-963D-024ABCFF5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0" name="Line 11">
              <a:extLst>
                <a:ext uri="{FF2B5EF4-FFF2-40B4-BE49-F238E27FC236}">
                  <a16:creationId xmlns:a16="http://schemas.microsoft.com/office/drawing/2014/main" id="{137382C1-9446-A94A-A118-0B9E495ED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1" name="Line 12">
              <a:extLst>
                <a:ext uri="{FF2B5EF4-FFF2-40B4-BE49-F238E27FC236}">
                  <a16:creationId xmlns:a16="http://schemas.microsoft.com/office/drawing/2014/main" id="{04A9146B-C80E-C141-9048-092B193CA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2" name="Rectangle 13">
              <a:extLst>
                <a:ext uri="{FF2B5EF4-FFF2-40B4-BE49-F238E27FC236}">
                  <a16:creationId xmlns:a16="http://schemas.microsoft.com/office/drawing/2014/main" id="{E3CEEEB9-7637-A644-99B6-2A13DFD47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3" name="Oval 14">
              <a:extLst>
                <a:ext uri="{FF2B5EF4-FFF2-40B4-BE49-F238E27FC236}">
                  <a16:creationId xmlns:a16="http://schemas.microsoft.com/office/drawing/2014/main" id="{C107E8DA-8746-AF42-A141-86F28CAF6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4" name="Oval 15">
              <a:extLst>
                <a:ext uri="{FF2B5EF4-FFF2-40B4-BE49-F238E27FC236}">
                  <a16:creationId xmlns:a16="http://schemas.microsoft.com/office/drawing/2014/main" id="{5F2BA590-63EE-0C46-A5CA-02573C500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5" name="Line 16">
              <a:extLst>
                <a:ext uri="{FF2B5EF4-FFF2-40B4-BE49-F238E27FC236}">
                  <a16:creationId xmlns:a16="http://schemas.microsoft.com/office/drawing/2014/main" id="{11080E94-1F03-714E-8AB1-3B4DEA4A9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FE188877-FC11-9F4C-9A67-6A13C778D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7" name="Rectangle 18">
              <a:extLst>
                <a:ext uri="{FF2B5EF4-FFF2-40B4-BE49-F238E27FC236}">
                  <a16:creationId xmlns:a16="http://schemas.microsoft.com/office/drawing/2014/main" id="{AB0D0A23-CA41-9C45-8823-F5E417571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8" name="Oval 19">
              <a:extLst>
                <a:ext uri="{FF2B5EF4-FFF2-40B4-BE49-F238E27FC236}">
                  <a16:creationId xmlns:a16="http://schemas.microsoft.com/office/drawing/2014/main" id="{A3557876-CBC0-904A-8546-3AF399CF1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9" name="Oval 20">
              <a:extLst>
                <a:ext uri="{FF2B5EF4-FFF2-40B4-BE49-F238E27FC236}">
                  <a16:creationId xmlns:a16="http://schemas.microsoft.com/office/drawing/2014/main" id="{C3E2692B-8831-754F-9E6E-008C343B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0" name="Line 21">
              <a:extLst>
                <a:ext uri="{FF2B5EF4-FFF2-40B4-BE49-F238E27FC236}">
                  <a16:creationId xmlns:a16="http://schemas.microsoft.com/office/drawing/2014/main" id="{9123636B-BAFA-2440-8260-5EA0CA220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1" name="Line 22">
              <a:extLst>
                <a:ext uri="{FF2B5EF4-FFF2-40B4-BE49-F238E27FC236}">
                  <a16:creationId xmlns:a16="http://schemas.microsoft.com/office/drawing/2014/main" id="{EFE8FE51-3AD2-4745-ADE0-A43C03121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2" name="Rectangle 23">
              <a:extLst>
                <a:ext uri="{FF2B5EF4-FFF2-40B4-BE49-F238E27FC236}">
                  <a16:creationId xmlns:a16="http://schemas.microsoft.com/office/drawing/2014/main" id="{FD42180D-C903-D144-9E3E-AD4A52F5C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3" name="Oval 24">
              <a:extLst>
                <a:ext uri="{FF2B5EF4-FFF2-40B4-BE49-F238E27FC236}">
                  <a16:creationId xmlns:a16="http://schemas.microsoft.com/office/drawing/2014/main" id="{F07CE376-92DE-2A4B-8855-4035B688D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4" name="Oval 25">
              <a:extLst>
                <a:ext uri="{FF2B5EF4-FFF2-40B4-BE49-F238E27FC236}">
                  <a16:creationId xmlns:a16="http://schemas.microsoft.com/office/drawing/2014/main" id="{E4EA7D36-77DD-114A-A537-3E5E6AF3A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5" name="Line 26">
              <a:extLst>
                <a:ext uri="{FF2B5EF4-FFF2-40B4-BE49-F238E27FC236}">
                  <a16:creationId xmlns:a16="http://schemas.microsoft.com/office/drawing/2014/main" id="{B4B8F4B2-F24A-4049-A3F6-305EE1D36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6" name="Line 27">
              <a:extLst>
                <a:ext uri="{FF2B5EF4-FFF2-40B4-BE49-F238E27FC236}">
                  <a16:creationId xmlns:a16="http://schemas.microsoft.com/office/drawing/2014/main" id="{A5D15F50-B753-C442-91B9-889011830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7" name="Rectangle 28">
              <a:extLst>
                <a:ext uri="{FF2B5EF4-FFF2-40B4-BE49-F238E27FC236}">
                  <a16:creationId xmlns:a16="http://schemas.microsoft.com/office/drawing/2014/main" id="{629ABB40-A5DD-844A-ABE9-8F6A1075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8" name="Oval 29">
              <a:extLst>
                <a:ext uri="{FF2B5EF4-FFF2-40B4-BE49-F238E27FC236}">
                  <a16:creationId xmlns:a16="http://schemas.microsoft.com/office/drawing/2014/main" id="{FE70825F-F5BB-2A42-A076-DCF342825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9" name="Oval 30">
              <a:extLst>
                <a:ext uri="{FF2B5EF4-FFF2-40B4-BE49-F238E27FC236}">
                  <a16:creationId xmlns:a16="http://schemas.microsoft.com/office/drawing/2014/main" id="{E5C07A67-14B1-2749-8C45-CCF8A7156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0" name="Line 31">
              <a:extLst>
                <a:ext uri="{FF2B5EF4-FFF2-40B4-BE49-F238E27FC236}">
                  <a16:creationId xmlns:a16="http://schemas.microsoft.com/office/drawing/2014/main" id="{0542E5EA-1D03-AB4F-9FEC-B3A92BC33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1" name="Line 32">
              <a:extLst>
                <a:ext uri="{FF2B5EF4-FFF2-40B4-BE49-F238E27FC236}">
                  <a16:creationId xmlns:a16="http://schemas.microsoft.com/office/drawing/2014/main" id="{5443EC84-61B8-B843-A6E1-5A4F636A6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2" name="Rectangle 33">
              <a:extLst>
                <a:ext uri="{FF2B5EF4-FFF2-40B4-BE49-F238E27FC236}">
                  <a16:creationId xmlns:a16="http://schemas.microsoft.com/office/drawing/2014/main" id="{9782BC94-E1A7-5740-A6A1-585BA6B4E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3" name="Oval 34">
              <a:extLst>
                <a:ext uri="{FF2B5EF4-FFF2-40B4-BE49-F238E27FC236}">
                  <a16:creationId xmlns:a16="http://schemas.microsoft.com/office/drawing/2014/main" id="{347E1E2B-9AA3-814E-88C5-98C196199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4" name="Freeform 35">
              <a:extLst>
                <a:ext uri="{FF2B5EF4-FFF2-40B4-BE49-F238E27FC236}">
                  <a16:creationId xmlns:a16="http://schemas.microsoft.com/office/drawing/2014/main" id="{321283E4-4A33-8C40-9132-D98702BFF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" name="Freeform 36">
              <a:extLst>
                <a:ext uri="{FF2B5EF4-FFF2-40B4-BE49-F238E27FC236}">
                  <a16:creationId xmlns:a16="http://schemas.microsoft.com/office/drawing/2014/main" id="{E75C929F-25A5-CE44-BC4C-F4689510C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6" name="Freeform 37">
              <a:extLst>
                <a:ext uri="{FF2B5EF4-FFF2-40B4-BE49-F238E27FC236}">
                  <a16:creationId xmlns:a16="http://schemas.microsoft.com/office/drawing/2014/main" id="{145717E6-3976-BF4C-B776-D1C932E8D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7" name="Freeform 38">
              <a:extLst>
                <a:ext uri="{FF2B5EF4-FFF2-40B4-BE49-F238E27FC236}">
                  <a16:creationId xmlns:a16="http://schemas.microsoft.com/office/drawing/2014/main" id="{A208B769-70F6-9E4C-960A-A8DFC0ECA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8" name="Freeform 39">
              <a:extLst>
                <a:ext uri="{FF2B5EF4-FFF2-40B4-BE49-F238E27FC236}">
                  <a16:creationId xmlns:a16="http://schemas.microsoft.com/office/drawing/2014/main" id="{B59A27ED-2064-ED4C-B8FC-0E8B32DB7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9" name="Freeform 40">
              <a:extLst>
                <a:ext uri="{FF2B5EF4-FFF2-40B4-BE49-F238E27FC236}">
                  <a16:creationId xmlns:a16="http://schemas.microsoft.com/office/drawing/2014/main" id="{121316DC-42A4-644A-9197-5C50258A0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0" name="Freeform 41">
              <a:extLst>
                <a:ext uri="{FF2B5EF4-FFF2-40B4-BE49-F238E27FC236}">
                  <a16:creationId xmlns:a16="http://schemas.microsoft.com/office/drawing/2014/main" id="{12DEF568-9364-4644-9D5B-A43233023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1" name="Freeform 42">
              <a:extLst>
                <a:ext uri="{FF2B5EF4-FFF2-40B4-BE49-F238E27FC236}">
                  <a16:creationId xmlns:a16="http://schemas.microsoft.com/office/drawing/2014/main" id="{DFA2F297-7F20-564C-A937-26867B0AE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2" name="Freeform 43">
              <a:extLst>
                <a:ext uri="{FF2B5EF4-FFF2-40B4-BE49-F238E27FC236}">
                  <a16:creationId xmlns:a16="http://schemas.microsoft.com/office/drawing/2014/main" id="{62A27136-D795-774F-8FF9-34713D46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53" name="Group 44">
              <a:extLst>
                <a:ext uri="{FF2B5EF4-FFF2-40B4-BE49-F238E27FC236}">
                  <a16:creationId xmlns:a16="http://schemas.microsoft.com/office/drawing/2014/main" id="{C99C2CD4-C4EA-C04D-8AAE-36D8B62990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679" name="Rectangle 45">
                <a:extLst>
                  <a:ext uri="{FF2B5EF4-FFF2-40B4-BE49-F238E27FC236}">
                    <a16:creationId xmlns:a16="http://schemas.microsoft.com/office/drawing/2014/main" id="{1CABD7F6-8165-8E4A-BE47-7EF07B556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80" name="Text Box 46">
                <a:extLst>
                  <a:ext uri="{FF2B5EF4-FFF2-40B4-BE49-F238E27FC236}">
                    <a16:creationId xmlns:a16="http://schemas.microsoft.com/office/drawing/2014/main" id="{92427952-B2CD-2346-8330-8A5FCBC2B9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4" name="Group 47">
              <a:extLst>
                <a:ext uri="{FF2B5EF4-FFF2-40B4-BE49-F238E27FC236}">
                  <a16:creationId xmlns:a16="http://schemas.microsoft.com/office/drawing/2014/main" id="{976C96E8-0AD3-E941-A9F5-DF3E1A47DB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677" name="Rectangle 48">
                <a:extLst>
                  <a:ext uri="{FF2B5EF4-FFF2-40B4-BE49-F238E27FC236}">
                    <a16:creationId xmlns:a16="http://schemas.microsoft.com/office/drawing/2014/main" id="{8916E3C2-1E79-4642-85BC-BCB2EADB2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78" name="Text Box 49">
                <a:extLst>
                  <a:ext uri="{FF2B5EF4-FFF2-40B4-BE49-F238E27FC236}">
                    <a16:creationId xmlns:a16="http://schemas.microsoft.com/office/drawing/2014/main" id="{031FB18A-DC18-F847-BA60-BD8DC2013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5" name="Group 50">
              <a:extLst>
                <a:ext uri="{FF2B5EF4-FFF2-40B4-BE49-F238E27FC236}">
                  <a16:creationId xmlns:a16="http://schemas.microsoft.com/office/drawing/2014/main" id="{15EC6BC8-2051-9B43-8474-12F5179EE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675" name="Rectangle 51">
                <a:extLst>
                  <a:ext uri="{FF2B5EF4-FFF2-40B4-BE49-F238E27FC236}">
                    <a16:creationId xmlns:a16="http://schemas.microsoft.com/office/drawing/2014/main" id="{1AF33268-294F-4241-927A-6DBA3F2D7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76" name="Text Box 52">
                <a:extLst>
                  <a:ext uri="{FF2B5EF4-FFF2-40B4-BE49-F238E27FC236}">
                    <a16:creationId xmlns:a16="http://schemas.microsoft.com/office/drawing/2014/main" id="{8B945CFB-A2BC-1D42-84E4-882BBC95E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656" name="Group 53">
              <a:extLst>
                <a:ext uri="{FF2B5EF4-FFF2-40B4-BE49-F238E27FC236}">
                  <a16:creationId xmlns:a16="http://schemas.microsoft.com/office/drawing/2014/main" id="{FDD8B679-D777-2E4D-9A1F-C71EC712AE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673" name="Rectangle 54">
                <a:extLst>
                  <a:ext uri="{FF2B5EF4-FFF2-40B4-BE49-F238E27FC236}">
                    <a16:creationId xmlns:a16="http://schemas.microsoft.com/office/drawing/2014/main" id="{6EA1D1BF-D644-594E-9DC3-6D0351A4B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74" name="Text Box 55">
                <a:extLst>
                  <a:ext uri="{FF2B5EF4-FFF2-40B4-BE49-F238E27FC236}">
                    <a16:creationId xmlns:a16="http://schemas.microsoft.com/office/drawing/2014/main" id="{8FCBB617-DEFB-9744-B8A4-4E1E68D8A3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7" name="Group 56">
              <a:extLst>
                <a:ext uri="{FF2B5EF4-FFF2-40B4-BE49-F238E27FC236}">
                  <a16:creationId xmlns:a16="http://schemas.microsoft.com/office/drawing/2014/main" id="{28C30620-9B81-5A4E-A97C-60B4E0E32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671" name="Rectangle 57">
                <a:extLst>
                  <a:ext uri="{FF2B5EF4-FFF2-40B4-BE49-F238E27FC236}">
                    <a16:creationId xmlns:a16="http://schemas.microsoft.com/office/drawing/2014/main" id="{1A44830E-FAAD-D047-825F-D463DC07C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72" name="Text Box 58">
                <a:extLst>
                  <a:ext uri="{FF2B5EF4-FFF2-40B4-BE49-F238E27FC236}">
                    <a16:creationId xmlns:a16="http://schemas.microsoft.com/office/drawing/2014/main" id="{4A4BE0CE-ED8E-064B-AF09-AA4FC512E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8" name="Group 59">
              <a:extLst>
                <a:ext uri="{FF2B5EF4-FFF2-40B4-BE49-F238E27FC236}">
                  <a16:creationId xmlns:a16="http://schemas.microsoft.com/office/drawing/2014/main" id="{C1F4D6C9-E81E-624A-B436-921840F8D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669" name="Rectangle 60">
                <a:extLst>
                  <a:ext uri="{FF2B5EF4-FFF2-40B4-BE49-F238E27FC236}">
                    <a16:creationId xmlns:a16="http://schemas.microsoft.com/office/drawing/2014/main" id="{245262F4-4026-E949-9DCB-BB9B5D9D5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70" name="Text Box 61">
                <a:extLst>
                  <a:ext uri="{FF2B5EF4-FFF2-40B4-BE49-F238E27FC236}">
                    <a16:creationId xmlns:a16="http://schemas.microsoft.com/office/drawing/2014/main" id="{AEB3CE28-3923-3C4E-B064-B7F0BA975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659" name="Text Box 62">
              <a:extLst>
                <a:ext uri="{FF2B5EF4-FFF2-40B4-BE49-F238E27FC236}">
                  <a16:creationId xmlns:a16="http://schemas.microsoft.com/office/drawing/2014/main" id="{701B1242-762A-7549-8469-E0E6A3247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0" name="Text Box 63">
              <a:extLst>
                <a:ext uri="{FF2B5EF4-FFF2-40B4-BE49-F238E27FC236}">
                  <a16:creationId xmlns:a16="http://schemas.microsoft.com/office/drawing/2014/main" id="{92C7415C-205B-0141-A835-E28CCFE34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1" name="Text Box 64">
              <a:extLst>
                <a:ext uri="{FF2B5EF4-FFF2-40B4-BE49-F238E27FC236}">
                  <a16:creationId xmlns:a16="http://schemas.microsoft.com/office/drawing/2014/main" id="{F0F0E459-A754-BC42-AAB4-E313BB45E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2" name="Text Box 65">
              <a:extLst>
                <a:ext uri="{FF2B5EF4-FFF2-40B4-BE49-F238E27FC236}">
                  <a16:creationId xmlns:a16="http://schemas.microsoft.com/office/drawing/2014/main" id="{5A0B6924-9D83-BD4A-8CFE-9500663C1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3" name="Text Box 66">
              <a:extLst>
                <a:ext uri="{FF2B5EF4-FFF2-40B4-BE49-F238E27FC236}">
                  <a16:creationId xmlns:a16="http://schemas.microsoft.com/office/drawing/2014/main" id="{6E3E3D55-9237-C845-9A8D-D340C3E11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4" name="Text Box 67">
              <a:extLst>
                <a:ext uri="{FF2B5EF4-FFF2-40B4-BE49-F238E27FC236}">
                  <a16:creationId xmlns:a16="http://schemas.microsoft.com/office/drawing/2014/main" id="{D025C99C-DFC7-0A4F-8AAA-17320A7C5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5" name="Text Box 68">
              <a:extLst>
                <a:ext uri="{FF2B5EF4-FFF2-40B4-BE49-F238E27FC236}">
                  <a16:creationId xmlns:a16="http://schemas.microsoft.com/office/drawing/2014/main" id="{30F29813-395E-A44E-BB9F-87C86902A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6" name="Text Box 69">
              <a:extLst>
                <a:ext uri="{FF2B5EF4-FFF2-40B4-BE49-F238E27FC236}">
                  <a16:creationId xmlns:a16="http://schemas.microsoft.com/office/drawing/2014/main" id="{2B974974-7BCD-014C-BD76-E756B6797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7" name="Text Box 70">
              <a:extLst>
                <a:ext uri="{FF2B5EF4-FFF2-40B4-BE49-F238E27FC236}">
                  <a16:creationId xmlns:a16="http://schemas.microsoft.com/office/drawing/2014/main" id="{F094EC90-E0AA-CB45-95E4-B52B0E9BC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8" name="Text Box 71">
              <a:extLst>
                <a:ext uri="{FF2B5EF4-FFF2-40B4-BE49-F238E27FC236}">
                  <a16:creationId xmlns:a16="http://schemas.microsoft.com/office/drawing/2014/main" id="{CBA2DE5C-9821-9E47-AB4D-09462934E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82" name="Text Box 72">
            <a:extLst>
              <a:ext uri="{FF2B5EF4-FFF2-40B4-BE49-F238E27FC236}">
                <a16:creationId xmlns:a16="http://schemas.microsoft.com/office/drawing/2014/main" id="{36F192F0-85DA-A647-A8F9-5CBF1CE81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748" y="3898081"/>
            <a:ext cx="24808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graph: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G = (N,E)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0443A-E126-1D4D-BD75-6130D04D9E32}"/>
              </a:ext>
            </a:extLst>
          </p:cNvPr>
          <p:cNvSpPr txBox="1"/>
          <p:nvPr/>
        </p:nvSpPr>
        <p:spPr>
          <a:xfrm>
            <a:off x="5456905" y="1415845"/>
            <a:ext cx="5884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a,b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of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link connecting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e.g., c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w,z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5,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u,z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∞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16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defined by network operator: could always be 1, or inversely related to bandwidth, or inversely related to congestion</a:t>
            </a:r>
          </a:p>
        </p:txBody>
      </p:sp>
      <p:sp>
        <p:nvSpPr>
          <p:cNvPr id="76" name="Text Box 72">
            <a:extLst>
              <a:ext uri="{FF2B5EF4-FFF2-40B4-BE49-F238E27FC236}">
                <a16:creationId xmlns:a16="http://schemas.microsoft.com/office/drawing/2014/main" id="{BFBE2A81-FFD1-7B4E-9584-A27B7DB3E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4537178"/>
            <a:ext cx="5114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set of routers = {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u, v, w, x, y, z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}</a:t>
            </a:r>
          </a:p>
        </p:txBody>
      </p:sp>
      <p:sp>
        <p:nvSpPr>
          <p:cNvPr id="77" name="Text Box 72">
            <a:extLst>
              <a:ext uri="{FF2B5EF4-FFF2-40B4-BE49-F238E27FC236}">
                <a16:creationId xmlns:a16="http://schemas.microsoft.com/office/drawing/2014/main" id="{EE3DED54-15B8-EA4D-AA68-CD285B8DE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5106769"/>
            <a:ext cx="10075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set of links 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{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u,v), (u,x), (v,x), (v,w), (x,w), (x,y), (w,y), (w,z), (y,z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}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8320548" cy="894622"/>
          </a:xfrm>
        </p:spPr>
        <p:txBody>
          <a:bodyPr/>
          <a:lstStyle/>
          <a:p>
            <a:r>
              <a:rPr lang="en-US" dirty="0"/>
              <a:t>Routing algorithm classification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9732A1C-C52A-0B46-B26E-4DBD9B488928}"/>
              </a:ext>
            </a:extLst>
          </p:cNvPr>
          <p:cNvCxnSpPr/>
          <p:nvPr/>
        </p:nvCxnSpPr>
        <p:spPr>
          <a:xfrm>
            <a:off x="6091084" y="1312606"/>
            <a:ext cx="0" cy="5043948"/>
          </a:xfrm>
          <a:prstGeom prst="straightConnector1">
            <a:avLst/>
          </a:prstGeom>
          <a:ln w="25400">
            <a:solidFill>
              <a:srgbClr val="0000A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8A2EBE1-BFA0-B248-ACFC-90011EBC34CE}"/>
              </a:ext>
            </a:extLst>
          </p:cNvPr>
          <p:cNvCxnSpPr>
            <a:cxnSpLocks/>
          </p:cNvCxnSpPr>
          <p:nvPr/>
        </p:nvCxnSpPr>
        <p:spPr>
          <a:xfrm flipH="1">
            <a:off x="235974" y="3441290"/>
            <a:ext cx="11665974" cy="0"/>
          </a:xfrm>
          <a:prstGeom prst="straightConnector1">
            <a:avLst/>
          </a:prstGeom>
          <a:ln w="25400">
            <a:solidFill>
              <a:srgbClr val="0000A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6C293B-8D3D-2544-91D8-2533CD0AF99D}"/>
              </a:ext>
            </a:extLst>
          </p:cNvPr>
          <p:cNvSpPr txBox="1"/>
          <p:nvPr/>
        </p:nvSpPr>
        <p:spPr>
          <a:xfrm>
            <a:off x="4542504" y="6312310"/>
            <a:ext cx="358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or decentralized information?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D47406-80F8-9441-A2E0-BD72AA9E3AE7}"/>
              </a:ext>
            </a:extLst>
          </p:cNvPr>
          <p:cNvGrpSpPr/>
          <p:nvPr/>
        </p:nvGrpSpPr>
        <p:grpSpPr>
          <a:xfrm>
            <a:off x="3996813" y="1474838"/>
            <a:ext cx="4513007" cy="1209368"/>
            <a:chOff x="3996813" y="1474838"/>
            <a:chExt cx="4513007" cy="12093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F40CFC-1B50-144E-A43A-6F638CE78029}"/>
                </a:ext>
              </a:extLst>
            </p:cNvPr>
            <p:cNvSpPr/>
            <p:nvPr/>
          </p:nvSpPr>
          <p:spPr>
            <a:xfrm>
              <a:off x="5987845" y="1519084"/>
              <a:ext cx="221226" cy="1165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3">
              <a:extLst>
                <a:ext uri="{FF2B5EF4-FFF2-40B4-BE49-F238E27FC236}">
                  <a16:creationId xmlns:a16="http://schemas.microsoft.com/office/drawing/2014/main" id="{396DD204-2A01-8E4D-BC4B-E0BD86B248A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996813" y="1474838"/>
              <a:ext cx="4513007" cy="12093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global: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 routers have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complete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topology, link cost info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“link state” 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algorithms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6E0791-AA52-904B-8ABE-26FDED6C5706}"/>
              </a:ext>
            </a:extLst>
          </p:cNvPr>
          <p:cNvGrpSpPr/>
          <p:nvPr/>
        </p:nvGrpSpPr>
        <p:grpSpPr>
          <a:xfrm>
            <a:off x="3465869" y="4326195"/>
            <a:ext cx="6179575" cy="2458065"/>
            <a:chOff x="3465869" y="4326195"/>
            <a:chExt cx="6179575" cy="24580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1E5A78-7BA0-F648-A6EF-E28CE96CE5C2}"/>
                </a:ext>
              </a:extLst>
            </p:cNvPr>
            <p:cNvSpPr/>
            <p:nvPr/>
          </p:nvSpPr>
          <p:spPr>
            <a:xfrm>
              <a:off x="6002594" y="4365523"/>
              <a:ext cx="147483" cy="1799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3">
              <a:extLst>
                <a:ext uri="{FF2B5EF4-FFF2-40B4-BE49-F238E27FC236}">
                  <a16:creationId xmlns:a16="http://schemas.microsoft.com/office/drawing/2014/main" id="{3400BCC6-9926-3649-91F6-F0B8B87FE1A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5869" y="4326195"/>
              <a:ext cx="6179575" cy="24580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decentralized: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iterative process of computation, exchange of info with neighbors</a:t>
              </a:r>
            </a:p>
            <a:p>
              <a:pPr marL="407988" marR="0" lvl="0" indent="-233363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routers initially only know link costs to attached neighbors</a:t>
              </a:r>
            </a:p>
            <a:p>
              <a:pPr marL="407988" marR="0" lvl="0" indent="-233363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“distance vector” 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algorithms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CA84E65-C3D2-EE42-B4E7-C5FF4CE4FA7B}"/>
              </a:ext>
            </a:extLst>
          </p:cNvPr>
          <p:cNvSpPr txBox="1"/>
          <p:nvPr/>
        </p:nvSpPr>
        <p:spPr>
          <a:xfrm>
            <a:off x="250724" y="2823539"/>
            <a:ext cx="125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 do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routes change?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D26FE6B-7647-B846-9799-98FEB9D0A654}"/>
              </a:ext>
            </a:extLst>
          </p:cNvPr>
          <p:cNvSpPr/>
          <p:nvPr/>
        </p:nvSpPr>
        <p:spPr>
          <a:xfrm>
            <a:off x="10171471" y="1184788"/>
            <a:ext cx="176981" cy="1032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812886-28EC-D241-90C7-5E720368CE84}"/>
              </a:ext>
            </a:extLst>
          </p:cNvPr>
          <p:cNvGrpSpPr/>
          <p:nvPr/>
        </p:nvGrpSpPr>
        <p:grpSpPr>
          <a:xfrm>
            <a:off x="8740391" y="2620951"/>
            <a:ext cx="3451609" cy="2373608"/>
            <a:chOff x="8740391" y="2620951"/>
            <a:chExt cx="3451609" cy="23736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87E6BF-15DE-A246-9A08-7C8063E9BE3B}"/>
                </a:ext>
              </a:extLst>
            </p:cNvPr>
            <p:cNvSpPr/>
            <p:nvPr/>
          </p:nvSpPr>
          <p:spPr>
            <a:xfrm>
              <a:off x="8922775" y="3314699"/>
              <a:ext cx="2580968" cy="210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4">
              <a:extLst>
                <a:ext uri="{FF2B5EF4-FFF2-40B4-BE49-F238E27FC236}">
                  <a16:creationId xmlns:a16="http://schemas.microsoft.com/office/drawing/2014/main" id="{A5264CD0-EF94-D444-B0AF-8FAAE7055B9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740391" y="2620951"/>
              <a:ext cx="3451609" cy="2373608"/>
            </a:xfrm>
            <a:prstGeom prst="rect">
              <a:avLst/>
            </a:prstGeom>
          </p:spPr>
          <p:txBody>
            <a:bodyPr/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marR="0" lvl="0" indent="-571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dynamic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routes change more quickly</a:t>
              </a:r>
            </a:p>
            <a:p>
              <a:pPr marL="349250" marR="0" lvl="1" indent="-233363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periodic updates or in response to link cost changes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C4129E-0B83-3343-863D-606A39998A89}"/>
              </a:ext>
            </a:extLst>
          </p:cNvPr>
          <p:cNvGrpSpPr/>
          <p:nvPr/>
        </p:nvGrpSpPr>
        <p:grpSpPr>
          <a:xfrm>
            <a:off x="1313787" y="3013586"/>
            <a:ext cx="3022237" cy="1209367"/>
            <a:chOff x="1313787" y="3013586"/>
            <a:chExt cx="3022237" cy="1209367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0862584-87FB-1B45-8C6F-1E2A810A4276}"/>
                </a:ext>
              </a:extLst>
            </p:cNvPr>
            <p:cNvSpPr/>
            <p:nvPr/>
          </p:nvSpPr>
          <p:spPr>
            <a:xfrm>
              <a:off x="1465006" y="3314699"/>
              <a:ext cx="2531807" cy="224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3">
              <a:extLst>
                <a:ext uri="{FF2B5EF4-FFF2-40B4-BE49-F238E27FC236}">
                  <a16:creationId xmlns:a16="http://schemas.microsoft.com/office/drawing/2014/main" id="{28CA3E4A-EC8F-1F42-89F5-9571CBDD810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313787" y="3013586"/>
              <a:ext cx="3022237" cy="12093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static: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routes change slowly over time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+mn-ea"/>
                <a:cs typeface="+mn-cs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9509865B-1C67-3041-AB1E-A62EE542E28D}"/>
              </a:ext>
            </a:extLst>
          </p:cNvPr>
          <p:cNvSpPr/>
          <p:nvPr/>
        </p:nvSpPr>
        <p:spPr>
          <a:xfrm>
            <a:off x="4365523" y="2064775"/>
            <a:ext cx="1622322" cy="73741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6F27EF8-DDA8-E744-B654-79FCE215090E}"/>
              </a:ext>
            </a:extLst>
          </p:cNvPr>
          <p:cNvSpPr/>
          <p:nvPr/>
        </p:nvSpPr>
        <p:spPr>
          <a:xfrm>
            <a:off x="3883742" y="5624052"/>
            <a:ext cx="2281083" cy="73741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83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02" grpId="0" animBg="1"/>
      <p:bldP spid="10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333" y="2804928"/>
            <a:ext cx="6764457" cy="3064244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sz="3600" dirty="0">
                <a:solidFill>
                  <a:srgbClr val="0000A2"/>
                </a:solidFill>
              </a:rPr>
              <a:t>Looking </a:t>
            </a:r>
            <a:r>
              <a:rPr lang="en-US" sz="3600">
                <a:solidFill>
                  <a:srgbClr val="0000A2"/>
                </a:solidFill>
              </a:rPr>
              <a:t>ahead:</a:t>
            </a:r>
            <a:endParaRPr lang="en-US" sz="3200" dirty="0"/>
          </a:p>
          <a:p>
            <a:pPr marL="577850" indent="-254000"/>
            <a:r>
              <a:rPr lang="en-US" sz="3200" dirty="0"/>
              <a:t>routing algorithms, protocols (OSPF, IS-IS, BGP)</a:t>
            </a:r>
          </a:p>
          <a:p>
            <a:pPr marL="577850" indent="-254000"/>
            <a:r>
              <a:rPr lang="en-US" sz="3200" dirty="0"/>
              <a:t>SDN</a:t>
            </a:r>
          </a:p>
          <a:p>
            <a:pPr marL="577850" indent="-254000"/>
            <a:r>
              <a:rPr lang="en-US" sz="3200" dirty="0"/>
              <a:t>network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409E3D-FE50-9544-8560-7D250FE0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37" y="2779019"/>
            <a:ext cx="4644065" cy="29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1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19438-0C98-CC4E-B2A6-DFB0F8C5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467"/>
            <a:ext cx="10854128" cy="3046751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flow: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defined by header field values 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(in link-, network-, transport-layer fields)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simple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packet-handling rules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match:</a:t>
            </a:r>
            <a:r>
              <a:rPr lang="en-US" altLang="en-US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pattern</a:t>
            </a:r>
            <a:r>
              <a:rPr lang="en-US" altLang="en-US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values in packet header fields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actions: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for matched packet: drop, forward, modify, matched packet or send matched packet to controller 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priority: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disambiguate overlapping patterns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counters: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#bytes and #packets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Flow table abstraction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DFAE99D-C5EA-5147-B11F-7A5B7FCE54AE}"/>
              </a:ext>
            </a:extLst>
          </p:cNvPr>
          <p:cNvGrpSpPr/>
          <p:nvPr/>
        </p:nvGrpSpPr>
        <p:grpSpPr>
          <a:xfrm>
            <a:off x="847391" y="4483100"/>
            <a:ext cx="7244522" cy="2202828"/>
            <a:chOff x="848139" y="4484689"/>
            <a:chExt cx="7244522" cy="220282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62506F8-ECEC-2E42-805B-42E4D94FA9CB}"/>
                </a:ext>
              </a:extLst>
            </p:cNvPr>
            <p:cNvCxnSpPr/>
            <p:nvPr/>
          </p:nvCxnSpPr>
          <p:spPr>
            <a:xfrm>
              <a:off x="848139" y="6202017"/>
              <a:ext cx="519485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FCF0EDD-3789-414C-ACC3-3BF841E39C99}"/>
                </a:ext>
              </a:extLst>
            </p:cNvPr>
            <p:cNvGrpSpPr/>
            <p:nvPr/>
          </p:nvGrpSpPr>
          <p:grpSpPr>
            <a:xfrm>
              <a:off x="2117350" y="5637144"/>
              <a:ext cx="2269120" cy="1028699"/>
              <a:chOff x="7493876" y="2774731"/>
              <a:chExt cx="1481958" cy="894622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CF1E2C8F-E181-3B43-A519-0FC1DEA4B615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CE0A78E-9FDA-334F-9AD4-8A4ED942B1C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C1D1C42-5DC5-DE41-880F-2DB6C20303E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AEEDB7BE-ECB9-AE43-B7F9-9420522500B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8484C86C-9AA8-0C48-9C1B-936E42E298D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79FD6387-1AB1-7743-A3A7-ED8933D501E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5CDE1FFF-560A-D046-879A-1BAD0681C80D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B8332F6D-32E8-0249-999D-30692A5A7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7100" y="4484689"/>
              <a:ext cx="335556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Router’s flow table define router’s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match+action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rules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BA19BCA-1317-9E49-B6D6-B6CF8B58E795}"/>
                </a:ext>
              </a:extLst>
            </p:cNvPr>
            <p:cNvGrpSpPr/>
            <p:nvPr/>
          </p:nvGrpSpPr>
          <p:grpSpPr>
            <a:xfrm>
              <a:off x="2535862" y="4518992"/>
              <a:ext cx="1998847" cy="1325048"/>
              <a:chOff x="8327282" y="4055165"/>
              <a:chExt cx="2091509" cy="1325048"/>
            </a:xfrm>
          </p:grpSpPr>
          <p:grpSp>
            <p:nvGrpSpPr>
              <p:cNvPr id="20" name="Group 554">
                <a:extLst>
                  <a:ext uri="{FF2B5EF4-FFF2-40B4-BE49-F238E27FC236}">
                    <a16:creationId xmlns:a16="http://schemas.microsoft.com/office/drawing/2014/main" id="{F0AAF6D0-8EA6-E749-9758-CE8F2B209D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27282" y="4121430"/>
                <a:ext cx="2091509" cy="1258783"/>
                <a:chOff x="2932675" y="3919324"/>
                <a:chExt cx="429970" cy="319189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03BF111-23DE-1945-8735-48B7B51FDA35}"/>
                    </a:ext>
                  </a:extLst>
                </p:cNvPr>
                <p:cNvSpPr/>
                <p:nvPr/>
              </p:nvSpPr>
              <p:spPr>
                <a:xfrm>
                  <a:off x="2936722" y="3919324"/>
                  <a:ext cx="425923" cy="31918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B28D0C4-B5C9-5844-BF1E-1197CD1800CC}"/>
                    </a:ext>
                  </a:extLst>
                </p:cNvPr>
                <p:cNvCxnSpPr/>
                <p:nvPr/>
              </p:nvCxnSpPr>
              <p:spPr>
                <a:xfrm>
                  <a:off x="2932675" y="4004959"/>
                  <a:ext cx="42491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293CE468-AA72-B340-AB98-BDBA2EE69A0B}"/>
                    </a:ext>
                  </a:extLst>
                </p:cNvPr>
                <p:cNvCxnSpPr/>
                <p:nvPr/>
              </p:nvCxnSpPr>
              <p:spPr>
                <a:xfrm>
                  <a:off x="2932675" y="4069207"/>
                  <a:ext cx="42491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1AFD2436-CAFF-8042-BF47-7E024FE6789B}"/>
                    </a:ext>
                  </a:extLst>
                </p:cNvPr>
                <p:cNvCxnSpPr>
                  <a:cxnSpLocks/>
                  <a:stCxn id="21" idx="2"/>
                </p:cNvCxnSpPr>
                <p:nvPr/>
              </p:nvCxnSpPr>
              <p:spPr>
                <a:xfrm flipH="1" flipV="1">
                  <a:off x="3148166" y="4001599"/>
                  <a:ext cx="1517" cy="23691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5B25A3-83EE-0C42-A451-21C2EA7C24E0}"/>
                  </a:ext>
                </a:extLst>
              </p:cNvPr>
              <p:cNvSpPr txBox="1"/>
              <p:nvPr/>
            </p:nvSpPr>
            <p:spPr>
              <a:xfrm>
                <a:off x="8759686" y="4055165"/>
                <a:ext cx="1265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Flow table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F3A5449-AA06-DE4B-8FA1-C9212AFA1460}"/>
                  </a:ext>
                </a:extLst>
              </p:cNvPr>
              <p:cNvSpPr txBox="1"/>
              <p:nvPr/>
            </p:nvSpPr>
            <p:spPr>
              <a:xfrm>
                <a:off x="8461513" y="4379843"/>
                <a:ext cx="8379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match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F5AE11-1691-C64E-A175-EA1E60B74E4A}"/>
                  </a:ext>
                </a:extLst>
              </p:cNvPr>
              <p:cNvSpPr txBox="1"/>
              <p:nvPr/>
            </p:nvSpPr>
            <p:spPr>
              <a:xfrm>
                <a:off x="9409044" y="4386470"/>
                <a:ext cx="8322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action</a:t>
                </a: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84E34B4-C7CA-6740-A020-13986B97F632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4386238" y="5804452"/>
              <a:ext cx="2398875" cy="1903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575B8A9-3D40-6341-867B-507C81B4BA39}"/>
                </a:ext>
              </a:extLst>
            </p:cNvPr>
            <p:cNvCxnSpPr>
              <a:cxnSpLocks/>
            </p:cNvCxnSpPr>
            <p:nvPr/>
          </p:nvCxnSpPr>
          <p:spPr>
            <a:xfrm>
              <a:off x="4399722" y="6361044"/>
              <a:ext cx="755373" cy="32647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43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19438-0C98-CC4E-B2A6-DFB0F8C5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467"/>
            <a:ext cx="10515600" cy="3046751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flow: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defined by header fields</a:t>
            </a:r>
          </a:p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forwarding: simple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packet-handling rules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match:</a:t>
            </a:r>
            <a:r>
              <a:rPr lang="en-US" altLang="en-US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pattern</a:t>
            </a:r>
            <a:r>
              <a:rPr lang="en-US" altLang="en-US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values in packet header fields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actions: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for matched packet: drop, forward, modify, matched packet or send matched packet to controller 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priority: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disambiguate overlapping patterns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counters: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#bytes and #packets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62506F8-ECEC-2E42-805B-42E4D94FA9CB}"/>
              </a:ext>
            </a:extLst>
          </p:cNvPr>
          <p:cNvCxnSpPr/>
          <p:nvPr/>
        </p:nvCxnSpPr>
        <p:spPr>
          <a:xfrm>
            <a:off x="848139" y="6202017"/>
            <a:ext cx="519485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FCF0EDD-3789-414C-ACC3-3BF841E39C99}"/>
              </a:ext>
            </a:extLst>
          </p:cNvPr>
          <p:cNvGrpSpPr/>
          <p:nvPr/>
        </p:nvGrpSpPr>
        <p:grpSpPr>
          <a:xfrm>
            <a:off x="2117350" y="5637144"/>
            <a:ext cx="2269120" cy="1028699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F1E2C8F-E181-3B43-A519-0FC1DEA4B61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E0A78E-9FDA-334F-9AD4-8A4ED942B1C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1D1C42-5DC5-DE41-880F-2DB6C20303E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AEEDB7BE-ECB9-AE43-B7F9-9420522500B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8484C86C-9AA8-0C48-9C1B-936E42E298D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79FD6387-1AB1-7743-A3A7-ED8933D501E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5CDE1FFF-560A-D046-879A-1BAD0681C80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A19BCA-1317-9E49-B6D6-B6CF8B58E795}"/>
              </a:ext>
            </a:extLst>
          </p:cNvPr>
          <p:cNvGrpSpPr/>
          <p:nvPr/>
        </p:nvGrpSpPr>
        <p:grpSpPr>
          <a:xfrm>
            <a:off x="2535862" y="4518992"/>
            <a:ext cx="1998847" cy="1325048"/>
            <a:chOff x="8327282" y="4055165"/>
            <a:chExt cx="2091509" cy="1325048"/>
          </a:xfrm>
        </p:grpSpPr>
        <p:grpSp>
          <p:nvGrpSpPr>
            <p:cNvPr id="20" name="Group 554">
              <a:extLst>
                <a:ext uri="{FF2B5EF4-FFF2-40B4-BE49-F238E27FC236}">
                  <a16:creationId xmlns:a16="http://schemas.microsoft.com/office/drawing/2014/main" id="{F0AAF6D0-8EA6-E749-9758-CE8F2B209D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7282" y="4121430"/>
              <a:ext cx="2091509" cy="1258783"/>
              <a:chOff x="2932675" y="3919324"/>
              <a:chExt cx="429970" cy="3191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3BF111-23DE-1945-8735-48B7B51FDA35}"/>
                  </a:ext>
                </a:extLst>
              </p:cNvPr>
              <p:cNvSpPr/>
              <p:nvPr/>
            </p:nvSpPr>
            <p:spPr>
              <a:xfrm>
                <a:off x="2936722" y="3919324"/>
                <a:ext cx="425923" cy="319189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B28D0C4-B5C9-5844-BF1E-1197CD1800CC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93CE468-AA72-B340-AB98-BDBA2EE69A0B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AFD2436-CAFF-8042-BF47-7E024FE6789B}"/>
                  </a:ext>
                </a:extLst>
              </p:cNvPr>
              <p:cNvCxnSpPr>
                <a:cxnSpLocks/>
                <a:stCxn id="21" idx="2"/>
              </p:cNvCxnSpPr>
              <p:nvPr/>
            </p:nvCxnSpPr>
            <p:spPr>
              <a:xfrm flipH="1" flipV="1">
                <a:off x="3148166" y="4001599"/>
                <a:ext cx="1517" cy="236914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5B25A3-83EE-0C42-A451-21C2EA7C24E0}"/>
                </a:ext>
              </a:extLst>
            </p:cNvPr>
            <p:cNvSpPr txBox="1"/>
            <p:nvPr/>
          </p:nvSpPr>
          <p:spPr>
            <a:xfrm>
              <a:off x="8759686" y="4055165"/>
              <a:ext cx="1265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Flow table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3A5449-AA06-DE4B-8FA1-C9212AFA1460}"/>
                </a:ext>
              </a:extLst>
            </p:cNvPr>
            <p:cNvSpPr txBox="1"/>
            <p:nvPr/>
          </p:nvSpPr>
          <p:spPr>
            <a:xfrm>
              <a:off x="8461513" y="4379843"/>
              <a:ext cx="837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match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BF5AE11-1691-C64E-A175-EA1E60B74E4A}"/>
                </a:ext>
              </a:extLst>
            </p:cNvPr>
            <p:cNvSpPr txBox="1"/>
            <p:nvPr/>
          </p:nvSpPr>
          <p:spPr>
            <a:xfrm>
              <a:off x="9409044" y="4386470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action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84E34B4-C7CA-6740-A020-13986B97F63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386238" y="5804452"/>
            <a:ext cx="2398875" cy="1903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575B8A9-3D40-6341-867B-507C81B4BA39}"/>
              </a:ext>
            </a:extLst>
          </p:cNvPr>
          <p:cNvCxnSpPr>
            <a:cxnSpLocks/>
          </p:cNvCxnSpPr>
          <p:nvPr/>
        </p:nvCxnSpPr>
        <p:spPr>
          <a:xfrm>
            <a:off x="4399722" y="6361044"/>
            <a:ext cx="755373" cy="32647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0AE0A89-AC33-BF4C-92BE-57E02010D08E}"/>
              </a:ext>
            </a:extLst>
          </p:cNvPr>
          <p:cNvSpPr txBox="1"/>
          <p:nvPr/>
        </p:nvSpPr>
        <p:spPr>
          <a:xfrm>
            <a:off x="1828800" y="58707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53A182-ED02-724B-B717-34A471A9D7DC}"/>
              </a:ext>
            </a:extLst>
          </p:cNvPr>
          <p:cNvSpPr txBox="1"/>
          <p:nvPr/>
        </p:nvSpPr>
        <p:spPr>
          <a:xfrm>
            <a:off x="4340087" y="63676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EDB1F3-36CA-944D-979C-CE1587B157B4}"/>
              </a:ext>
            </a:extLst>
          </p:cNvPr>
          <p:cNvSpPr txBox="1"/>
          <p:nvPr/>
        </p:nvSpPr>
        <p:spPr>
          <a:xfrm>
            <a:off x="4784035" y="61490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464804-CC10-384C-AEB4-90FDA3AE9F07}"/>
              </a:ext>
            </a:extLst>
          </p:cNvPr>
          <p:cNvSpPr txBox="1"/>
          <p:nvPr/>
        </p:nvSpPr>
        <p:spPr>
          <a:xfrm>
            <a:off x="4565375" y="578457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064E8A-1F8D-3347-A456-A767F49DA813}"/>
              </a:ext>
            </a:extLst>
          </p:cNvPr>
          <p:cNvGrpSpPr/>
          <p:nvPr/>
        </p:nvGrpSpPr>
        <p:grpSpPr>
          <a:xfrm>
            <a:off x="4533981" y="4345979"/>
            <a:ext cx="6820091" cy="1571138"/>
            <a:chOff x="4518991" y="4315999"/>
            <a:chExt cx="6820091" cy="1571138"/>
          </a:xfrm>
        </p:grpSpPr>
        <p:sp>
          <p:nvSpPr>
            <p:cNvPr id="29" name="TextBox 32">
              <a:extLst>
                <a:ext uri="{FF2B5EF4-FFF2-40B4-BE49-F238E27FC236}">
                  <a16:creationId xmlns:a16="http://schemas.microsoft.com/office/drawing/2014/main" id="{B82879F5-A8E9-4742-AC89-B09339E85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4876" y="5517805"/>
              <a:ext cx="1313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* : wildcard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156E13C-C349-EC4C-B479-040B1712E32E}"/>
                </a:ext>
              </a:extLst>
            </p:cNvPr>
            <p:cNvSpPr/>
            <p:nvPr/>
          </p:nvSpPr>
          <p:spPr>
            <a:xfrm>
              <a:off x="4518991" y="4320209"/>
              <a:ext cx="808383" cy="1497495"/>
            </a:xfrm>
            <a:custGeom>
              <a:avLst/>
              <a:gdLst>
                <a:gd name="connsiteX0" fmla="*/ 13252 w 808383"/>
                <a:gd name="connsiteY0" fmla="*/ 1497495 h 1497495"/>
                <a:gd name="connsiteX1" fmla="*/ 808383 w 808383"/>
                <a:gd name="connsiteY1" fmla="*/ 1192695 h 1497495"/>
                <a:gd name="connsiteX2" fmla="*/ 795131 w 808383"/>
                <a:gd name="connsiteY2" fmla="*/ 0 h 1497495"/>
                <a:gd name="connsiteX3" fmla="*/ 0 w 808383"/>
                <a:gd name="connsiteY3" fmla="*/ 887895 h 1497495"/>
                <a:gd name="connsiteX4" fmla="*/ 13252 w 808383"/>
                <a:gd name="connsiteY4" fmla="*/ 1497495 h 149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8383" h="1497495">
                  <a:moveTo>
                    <a:pt x="13252" y="1497495"/>
                  </a:moveTo>
                  <a:lnTo>
                    <a:pt x="808383" y="1192695"/>
                  </a:lnTo>
                  <a:lnTo>
                    <a:pt x="795131" y="0"/>
                  </a:lnTo>
                  <a:lnTo>
                    <a:pt x="0" y="887895"/>
                  </a:lnTo>
                  <a:lnTo>
                    <a:pt x="13252" y="1497495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E279AE1-4F6D-FA4B-8F69-D1B6D664A081}"/>
                </a:ext>
              </a:extLst>
            </p:cNvPr>
            <p:cNvCxnSpPr>
              <a:cxnSpLocks/>
            </p:cNvCxnSpPr>
            <p:nvPr/>
          </p:nvCxnSpPr>
          <p:spPr>
            <a:xfrm>
              <a:off x="8691768" y="4315999"/>
              <a:ext cx="0" cy="120015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2">
              <a:extLst>
                <a:ext uri="{FF2B5EF4-FFF2-40B4-BE49-F238E27FC236}">
                  <a16:creationId xmlns:a16="http://schemas.microsoft.com/office/drawing/2014/main" id="{1EA29FD6-93E2-D248-8287-1EF1A763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056" y="4334323"/>
              <a:ext cx="3362117" cy="1191833"/>
            </a:xfrm>
            <a:prstGeom prst="rect">
              <a:avLst/>
            </a:prstGeom>
            <a:solidFill>
              <a:srgbClr val="BBE0E3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" name="Rectangle 24">
              <a:extLst>
                <a:ext uri="{FF2B5EF4-FFF2-40B4-BE49-F238E27FC236}">
                  <a16:creationId xmlns:a16="http://schemas.microsoft.com/office/drawing/2014/main" id="{84DD72A2-6599-5A4C-9EC1-40B227E83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339" y="4334323"/>
              <a:ext cx="2618270" cy="11918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5AE70A-DF8A-054F-8D4E-AC00C36D0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405" y="5059180"/>
              <a:ext cx="598170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src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=10.1.2.3,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dest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=*.*.*.*     send to controller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6354FF9-2E1C-0D4C-B7EA-2B8179A51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894" y="4686925"/>
              <a:ext cx="598170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</a:rPr>
                <a:t>src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</a:rPr>
                <a:t>=1.2.*.*,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</a:rPr>
                <a:t>dest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</a:rPr>
                <a:t>=*.*.*.*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      drop                       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CDCE6C5-716F-694B-9C85-A61362F1B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382" y="4344648"/>
              <a:ext cx="598170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src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 = *.*.*.*,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dest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=3.4.*.*     forward(2)</a:t>
              </a:r>
            </a:p>
          </p:txBody>
        </p:sp>
      </p:grpSp>
      <p:sp>
        <p:nvSpPr>
          <p:cNvPr id="39" name="Title 2">
            <a:extLst>
              <a:ext uri="{FF2B5EF4-FFF2-40B4-BE49-F238E27FC236}">
                <a16:creationId xmlns:a16="http://schemas.microsoft.com/office/drawing/2014/main" id="{298945D1-38C0-AB46-AD5B-F3852F9B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Flow table abstraction</a:t>
            </a:r>
          </a:p>
        </p:txBody>
      </p:sp>
    </p:spTree>
    <p:extLst>
      <p:ext uri="{BB962C8B-B14F-4D97-AF65-F5344CB8AC3E}">
        <p14:creationId xmlns:p14="http://schemas.microsoft.com/office/powerpoint/2010/main" val="4925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OpenFlow: flow table entries</a:t>
            </a:r>
          </a:p>
        </p:txBody>
      </p:sp>
      <p:sp>
        <p:nvSpPr>
          <p:cNvPr id="111" name="Rectangle 22">
            <a:extLst>
              <a:ext uri="{FF2B5EF4-FFF2-40B4-BE49-F238E27FC236}">
                <a16:creationId xmlns:a16="http://schemas.microsoft.com/office/drawing/2014/main" id="{0AD70559-AC7C-9947-AC45-23DE9B6E4A95}"/>
              </a:ext>
            </a:extLst>
          </p:cNvPr>
          <p:cNvSpPr>
            <a:spLocks/>
          </p:cNvSpPr>
          <p:nvPr/>
        </p:nvSpPr>
        <p:spPr bwMode="auto">
          <a:xfrm>
            <a:off x="2071274" y="150198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" name="Rectangle 23">
            <a:extLst>
              <a:ext uri="{FF2B5EF4-FFF2-40B4-BE49-F238E27FC236}">
                <a16:creationId xmlns:a16="http://schemas.microsoft.com/office/drawing/2014/main" id="{5DB35E10-A1A0-7045-B47B-6F16D607C190}"/>
              </a:ext>
            </a:extLst>
          </p:cNvPr>
          <p:cNvSpPr>
            <a:spLocks/>
          </p:cNvSpPr>
          <p:nvPr/>
        </p:nvSpPr>
        <p:spPr bwMode="auto">
          <a:xfrm>
            <a:off x="2412586" y="1705589"/>
            <a:ext cx="5993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Match</a:t>
            </a:r>
          </a:p>
        </p:txBody>
      </p:sp>
      <p:sp>
        <p:nvSpPr>
          <p:cNvPr id="113" name="Rectangle 24">
            <a:extLst>
              <a:ext uri="{FF2B5EF4-FFF2-40B4-BE49-F238E27FC236}">
                <a16:creationId xmlns:a16="http://schemas.microsoft.com/office/drawing/2014/main" id="{BE807A08-7FD9-9545-85F5-D6F935F202EE}"/>
              </a:ext>
            </a:extLst>
          </p:cNvPr>
          <p:cNvSpPr>
            <a:spLocks/>
          </p:cNvSpPr>
          <p:nvPr/>
        </p:nvSpPr>
        <p:spPr bwMode="auto">
          <a:xfrm>
            <a:off x="3517486" y="1501983"/>
            <a:ext cx="1446213" cy="687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" name="Rectangle 25">
            <a:extLst>
              <a:ext uri="{FF2B5EF4-FFF2-40B4-BE49-F238E27FC236}">
                <a16:creationId xmlns:a16="http://schemas.microsoft.com/office/drawing/2014/main" id="{85913BFC-51C9-314A-ABD6-4F034C9B256A}"/>
              </a:ext>
            </a:extLst>
          </p:cNvPr>
          <p:cNvSpPr>
            <a:spLocks/>
          </p:cNvSpPr>
          <p:nvPr/>
        </p:nvSpPr>
        <p:spPr bwMode="auto">
          <a:xfrm>
            <a:off x="3690524" y="1705183"/>
            <a:ext cx="603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Action</a:t>
            </a:r>
          </a:p>
        </p:txBody>
      </p:sp>
      <p:sp>
        <p:nvSpPr>
          <p:cNvPr id="115" name="Rectangle 26">
            <a:extLst>
              <a:ext uri="{FF2B5EF4-FFF2-40B4-BE49-F238E27FC236}">
                <a16:creationId xmlns:a16="http://schemas.microsoft.com/office/drawing/2014/main" id="{16236DDC-2598-9646-B25C-B30C4DFC7CB1}"/>
              </a:ext>
            </a:extLst>
          </p:cNvPr>
          <p:cNvSpPr>
            <a:spLocks/>
          </p:cNvSpPr>
          <p:nvPr/>
        </p:nvSpPr>
        <p:spPr bwMode="auto">
          <a:xfrm>
            <a:off x="4963699" y="1501983"/>
            <a:ext cx="1447800" cy="6873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6" name="Rectangle 27">
            <a:extLst>
              <a:ext uri="{FF2B5EF4-FFF2-40B4-BE49-F238E27FC236}">
                <a16:creationId xmlns:a16="http://schemas.microsoft.com/office/drawing/2014/main" id="{9C8898B1-B74A-254A-929E-364CFA1886A8}"/>
              </a:ext>
            </a:extLst>
          </p:cNvPr>
          <p:cNvSpPr>
            <a:spLocks/>
          </p:cNvSpPr>
          <p:nvPr/>
        </p:nvSpPr>
        <p:spPr bwMode="auto">
          <a:xfrm>
            <a:off x="5403642" y="1705183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Stats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F896C2-F45F-994F-85B3-1277A3B273B4}"/>
              </a:ext>
            </a:extLst>
          </p:cNvPr>
          <p:cNvGrpSpPr/>
          <p:nvPr/>
        </p:nvGrpSpPr>
        <p:grpSpPr>
          <a:xfrm>
            <a:off x="3169824" y="2200944"/>
            <a:ext cx="5634037" cy="2162712"/>
            <a:chOff x="3169824" y="2200944"/>
            <a:chExt cx="5634037" cy="2162712"/>
          </a:xfrm>
        </p:grpSpPr>
        <p:sp>
          <p:nvSpPr>
            <p:cNvPr id="117" name="Rectangle 28">
              <a:extLst>
                <a:ext uri="{FF2B5EF4-FFF2-40B4-BE49-F238E27FC236}">
                  <a16:creationId xmlns:a16="http://schemas.microsoft.com/office/drawing/2014/main" id="{9266D65C-F99C-1F43-8034-2A04FEF53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824" y="2967245"/>
              <a:ext cx="5634037" cy="1396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marL="357188" indent="-3302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57188" marR="0" lvl="0" indent="-33020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Forward packet to port(s)</a:t>
              </a:r>
            </a:p>
            <a:p>
              <a:pPr marL="357188" marR="0" lvl="0" indent="-33020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Drop packet</a:t>
              </a:r>
            </a:p>
            <a:p>
              <a:pPr marL="357188" marR="0" lvl="0" indent="-33020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Modify fields in header(s)</a:t>
              </a:r>
            </a:p>
            <a:p>
              <a:pPr marL="357188" marR="0" lvl="0" indent="-33020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Encapsulate and forward to controller</a:t>
              </a:r>
            </a:p>
          </p:txBody>
        </p:sp>
        <p:sp>
          <p:nvSpPr>
            <p:cNvPr id="119" name="Line 31">
              <a:extLst>
                <a:ext uri="{FF2B5EF4-FFF2-40B4-BE49-F238E27FC236}">
                  <a16:creationId xmlns:a16="http://schemas.microsoft.com/office/drawing/2014/main" id="{52B512E6-14A5-1848-BD25-C203B04E8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6272" y="2200944"/>
              <a:ext cx="1588" cy="758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4B313E8-BEC4-FE4B-9D13-E1494E2C29CB}"/>
              </a:ext>
            </a:extLst>
          </p:cNvPr>
          <p:cNvGrpSpPr/>
          <p:nvPr/>
        </p:nvGrpSpPr>
        <p:grpSpPr>
          <a:xfrm>
            <a:off x="5035074" y="2200945"/>
            <a:ext cx="3044825" cy="623425"/>
            <a:chOff x="5116099" y="2200945"/>
            <a:chExt cx="3044825" cy="623425"/>
          </a:xfrm>
        </p:grpSpPr>
        <p:sp>
          <p:nvSpPr>
            <p:cNvPr id="120" name="Rectangle 32">
              <a:extLst>
                <a:ext uri="{FF2B5EF4-FFF2-40B4-BE49-F238E27FC236}">
                  <a16:creationId xmlns:a16="http://schemas.microsoft.com/office/drawing/2014/main" id="{D609C7D3-AFCA-CD4D-A9FA-199E67427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099" y="2440195"/>
              <a:ext cx="3044825" cy="3841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B95579B-B620-2543-AF1E-242CC2FF5E5D}"/>
                </a:ext>
              </a:extLst>
            </p:cNvPr>
            <p:cNvGrpSpPr/>
            <p:nvPr/>
          </p:nvGrpSpPr>
          <p:grpSpPr>
            <a:xfrm>
              <a:off x="5187757" y="2200945"/>
              <a:ext cx="2652492" cy="599613"/>
              <a:chOff x="5187757" y="2200945"/>
              <a:chExt cx="2652492" cy="599613"/>
            </a:xfrm>
          </p:grpSpPr>
          <p:sp>
            <p:nvSpPr>
              <p:cNvPr id="121" name="Rectangle 33">
                <a:extLst>
                  <a:ext uri="{FF2B5EF4-FFF2-40B4-BE49-F238E27FC236}">
                    <a16:creationId xmlns:a16="http://schemas.microsoft.com/office/drawing/2014/main" id="{75F85A0F-FD95-A049-B1DF-00E32B14C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974" y="2462420"/>
                <a:ext cx="258127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Packet + byte counters</a:t>
                </a:r>
              </a:p>
            </p:txBody>
          </p:sp>
          <p:sp>
            <p:nvSpPr>
              <p:cNvPr id="122" name="Line 34">
                <a:extLst>
                  <a:ext uri="{FF2B5EF4-FFF2-40B4-BE49-F238E27FC236}">
                    <a16:creationId xmlns:a16="http://schemas.microsoft.com/office/drawing/2014/main" id="{870022B4-CB13-CE41-AE1A-A4275A96B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5187757" y="2200945"/>
                <a:ext cx="1587" cy="23177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64291" tIns="32146" rIns="64291" bIns="32146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D5C3D3-25BB-D54D-BCEB-FCA2C288C1FE}"/>
              </a:ext>
            </a:extLst>
          </p:cNvPr>
          <p:cNvGrpSpPr/>
          <p:nvPr/>
        </p:nvGrpSpPr>
        <p:grpSpPr>
          <a:xfrm>
            <a:off x="2117511" y="2200761"/>
            <a:ext cx="8446528" cy="3709144"/>
            <a:chOff x="2117511" y="2200761"/>
            <a:chExt cx="8446528" cy="3709144"/>
          </a:xfrm>
        </p:grpSpPr>
        <p:sp>
          <p:nvSpPr>
            <p:cNvPr id="79" name="文字方塊 29">
              <a:extLst>
                <a:ext uri="{FF2B5EF4-FFF2-40B4-BE49-F238E27FC236}">
                  <a16:creationId xmlns:a16="http://schemas.microsoft.com/office/drawing/2014/main" id="{064A0713-9D5B-6443-98A8-3EB2CC41A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100" y="4847642"/>
              <a:ext cx="24294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新細明體" charset="0"/>
                </a:rPr>
                <a:t>Header fields to match: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新細明體" charset="0"/>
              </a:endParaRPr>
            </a:p>
          </p:txBody>
        </p:sp>
        <p:sp>
          <p:nvSpPr>
            <p:cNvPr id="118" name="Line 30">
              <a:extLst>
                <a:ext uri="{FF2B5EF4-FFF2-40B4-BE49-F238E27FC236}">
                  <a16:creationId xmlns:a16="http://schemas.microsoft.com/office/drawing/2014/main" id="{77A0D0EE-2F6A-C542-92CB-4694F0C0D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7885" y="2200761"/>
              <a:ext cx="1858" cy="305414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矩形 15">
              <a:extLst>
                <a:ext uri="{FF2B5EF4-FFF2-40B4-BE49-F238E27FC236}">
                  <a16:creationId xmlns:a16="http://schemas.microsoft.com/office/drawing/2014/main" id="{CA379C48-5241-1340-B3EF-424003EEF91F}"/>
                </a:ext>
              </a:extLst>
            </p:cNvPr>
            <p:cNvSpPr/>
            <p:nvPr/>
          </p:nvSpPr>
          <p:spPr bwMode="auto">
            <a:xfrm>
              <a:off x="2117511" y="5262205"/>
              <a:ext cx="771961" cy="64770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Ingress Port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4" name="矩形 17">
              <a:extLst>
                <a:ext uri="{FF2B5EF4-FFF2-40B4-BE49-F238E27FC236}">
                  <a16:creationId xmlns:a16="http://schemas.microsoft.com/office/drawing/2014/main" id="{EDDEBD12-93C8-C749-95E6-157B703157DF}"/>
                </a:ext>
              </a:extLst>
            </p:cNvPr>
            <p:cNvSpPr/>
            <p:nvPr/>
          </p:nvSpPr>
          <p:spPr bwMode="auto">
            <a:xfrm>
              <a:off x="2889472" y="5262205"/>
              <a:ext cx="655459" cy="6477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Src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 MAC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5" name="矩形 18">
              <a:extLst>
                <a:ext uri="{FF2B5EF4-FFF2-40B4-BE49-F238E27FC236}">
                  <a16:creationId xmlns:a16="http://schemas.microsoft.com/office/drawing/2014/main" id="{BD494138-72F4-6849-A86F-6FAD87C96C5B}"/>
                </a:ext>
              </a:extLst>
            </p:cNvPr>
            <p:cNvSpPr/>
            <p:nvPr/>
          </p:nvSpPr>
          <p:spPr bwMode="auto">
            <a:xfrm>
              <a:off x="3544933" y="5262205"/>
              <a:ext cx="655459" cy="6477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Dst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 MAC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6" name="矩形 19">
              <a:extLst>
                <a:ext uri="{FF2B5EF4-FFF2-40B4-BE49-F238E27FC236}">
                  <a16:creationId xmlns:a16="http://schemas.microsoft.com/office/drawing/2014/main" id="{89A4DCC1-6DF5-5340-A0A5-E76D4CDB272F}"/>
                </a:ext>
              </a:extLst>
            </p:cNvPr>
            <p:cNvSpPr/>
            <p:nvPr/>
          </p:nvSpPr>
          <p:spPr bwMode="auto">
            <a:xfrm>
              <a:off x="4200392" y="5262205"/>
              <a:ext cx="655459" cy="6477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Eth Type</a:t>
              </a: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7" name="矩形 20">
              <a:extLst>
                <a:ext uri="{FF2B5EF4-FFF2-40B4-BE49-F238E27FC236}">
                  <a16:creationId xmlns:a16="http://schemas.microsoft.com/office/drawing/2014/main" id="{15670B19-5888-BF4A-8B11-FDBF006ADDB5}"/>
                </a:ext>
              </a:extLst>
            </p:cNvPr>
            <p:cNvSpPr/>
            <p:nvPr/>
          </p:nvSpPr>
          <p:spPr bwMode="auto">
            <a:xfrm>
              <a:off x="4855852" y="5262205"/>
              <a:ext cx="655459" cy="6477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VLAN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 ID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8" name="矩形 21">
              <a:extLst>
                <a:ext uri="{FF2B5EF4-FFF2-40B4-BE49-F238E27FC236}">
                  <a16:creationId xmlns:a16="http://schemas.microsoft.com/office/drawing/2014/main" id="{66D36742-74FB-594E-A690-B8C0858BCD8C}"/>
                </a:ext>
              </a:extLst>
            </p:cNvPr>
            <p:cNvSpPr/>
            <p:nvPr/>
          </p:nvSpPr>
          <p:spPr bwMode="auto">
            <a:xfrm>
              <a:off x="8068323" y="5262205"/>
              <a:ext cx="631307" cy="6477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IP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ToS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9" name="矩形 22">
              <a:extLst>
                <a:ext uri="{FF2B5EF4-FFF2-40B4-BE49-F238E27FC236}">
                  <a16:creationId xmlns:a16="http://schemas.microsoft.com/office/drawing/2014/main" id="{3B962E35-4FCE-4748-95D0-2BAC40159868}"/>
                </a:ext>
              </a:extLst>
            </p:cNvPr>
            <p:cNvSpPr/>
            <p:nvPr/>
          </p:nvSpPr>
          <p:spPr bwMode="auto">
            <a:xfrm>
              <a:off x="7437016" y="5262205"/>
              <a:ext cx="631307" cy="6477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IP Proto</a:t>
              </a: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70" name="矩形 23">
              <a:extLst>
                <a:ext uri="{FF2B5EF4-FFF2-40B4-BE49-F238E27FC236}">
                  <a16:creationId xmlns:a16="http://schemas.microsoft.com/office/drawing/2014/main" id="{E0710398-489A-8E42-970A-84EBF2848538}"/>
                </a:ext>
              </a:extLst>
            </p:cNvPr>
            <p:cNvSpPr/>
            <p:nvPr/>
          </p:nvSpPr>
          <p:spPr bwMode="auto">
            <a:xfrm>
              <a:off x="6174401" y="5262205"/>
              <a:ext cx="631307" cy="6477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IP Src</a:t>
              </a: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71" name="矩形 24">
              <a:extLst>
                <a:ext uri="{FF2B5EF4-FFF2-40B4-BE49-F238E27FC236}">
                  <a16:creationId xmlns:a16="http://schemas.microsoft.com/office/drawing/2014/main" id="{36A6156D-DEAC-CD48-AB2C-460617505DF1}"/>
                </a:ext>
              </a:extLst>
            </p:cNvPr>
            <p:cNvSpPr/>
            <p:nvPr/>
          </p:nvSpPr>
          <p:spPr bwMode="auto">
            <a:xfrm>
              <a:off x="6805709" y="5262205"/>
              <a:ext cx="631307" cy="6477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IP Dst</a:t>
              </a: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72" name="矩形 25">
              <a:extLst>
                <a:ext uri="{FF2B5EF4-FFF2-40B4-BE49-F238E27FC236}">
                  <a16:creationId xmlns:a16="http://schemas.microsoft.com/office/drawing/2014/main" id="{1F3FF105-11DF-5A48-8361-56AEFF37DE1F}"/>
                </a:ext>
              </a:extLst>
            </p:cNvPr>
            <p:cNvSpPr/>
            <p:nvPr/>
          </p:nvSpPr>
          <p:spPr bwMode="auto">
            <a:xfrm>
              <a:off x="8706447" y="5262205"/>
              <a:ext cx="928796" cy="647700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ts val="148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TCP/UDP </a:t>
              </a: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Src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 Port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74" name="矩形 20">
              <a:extLst>
                <a:ext uri="{FF2B5EF4-FFF2-40B4-BE49-F238E27FC236}">
                  <a16:creationId xmlns:a16="http://schemas.microsoft.com/office/drawing/2014/main" id="{D4463F66-5C5E-EF4E-A286-CF91B7AD4661}"/>
                </a:ext>
              </a:extLst>
            </p:cNvPr>
            <p:cNvSpPr/>
            <p:nvPr/>
          </p:nvSpPr>
          <p:spPr bwMode="auto">
            <a:xfrm>
              <a:off x="5511311" y="5262205"/>
              <a:ext cx="655459" cy="6477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VLAN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 </a:t>
              </a: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Pri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80" name="矩形 25">
              <a:extLst>
                <a:ext uri="{FF2B5EF4-FFF2-40B4-BE49-F238E27FC236}">
                  <a16:creationId xmlns:a16="http://schemas.microsoft.com/office/drawing/2014/main" id="{5FFDA9B9-54DA-4B46-8561-63255A4D55D6}"/>
                </a:ext>
              </a:extLst>
            </p:cNvPr>
            <p:cNvSpPr/>
            <p:nvPr/>
          </p:nvSpPr>
          <p:spPr bwMode="auto">
            <a:xfrm>
              <a:off x="9635243" y="5262205"/>
              <a:ext cx="928796" cy="647700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ts val="148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TCP/UDP </a:t>
              </a: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Dst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 Port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AA8A2A-F690-D842-B569-854551A89B38}"/>
              </a:ext>
            </a:extLst>
          </p:cNvPr>
          <p:cNvGrpSpPr/>
          <p:nvPr/>
        </p:nvGrpSpPr>
        <p:grpSpPr>
          <a:xfrm>
            <a:off x="2930744" y="6077944"/>
            <a:ext cx="3235564" cy="549153"/>
            <a:chOff x="2826569" y="5888454"/>
            <a:chExt cx="3235564" cy="549153"/>
          </a:xfrm>
        </p:grpSpPr>
        <p:sp>
          <p:nvSpPr>
            <p:cNvPr id="123" name="文字方塊 29">
              <a:extLst>
                <a:ext uri="{FF2B5EF4-FFF2-40B4-BE49-F238E27FC236}">
                  <a16:creationId xmlns:a16="http://schemas.microsoft.com/office/drawing/2014/main" id="{CCD38D10-94F8-8543-A3D8-19F75A2CB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6642" y="6069307"/>
              <a:ext cx="9604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Link layer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DD20D7D2-8080-1144-84E2-DF0AE45A3E07}"/>
                </a:ext>
              </a:extLst>
            </p:cNvPr>
            <p:cNvSpPr/>
            <p:nvPr/>
          </p:nvSpPr>
          <p:spPr>
            <a:xfrm rot="16200000">
              <a:off x="4340578" y="4374445"/>
              <a:ext cx="207546" cy="3235564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E68CBD-0ADB-BF45-9811-313CB44A39FD}"/>
              </a:ext>
            </a:extLst>
          </p:cNvPr>
          <p:cNvGrpSpPr/>
          <p:nvPr/>
        </p:nvGrpSpPr>
        <p:grpSpPr>
          <a:xfrm>
            <a:off x="6210166" y="6082290"/>
            <a:ext cx="2473565" cy="543987"/>
            <a:chOff x="6105991" y="5892800"/>
            <a:chExt cx="2473565" cy="543987"/>
          </a:xfrm>
        </p:grpSpPr>
        <p:sp>
          <p:nvSpPr>
            <p:cNvPr id="139" name="文字方塊 29">
              <a:extLst>
                <a:ext uri="{FF2B5EF4-FFF2-40B4-BE49-F238E27FC236}">
                  <a16:creationId xmlns:a16="http://schemas.microsoft.com/office/drawing/2014/main" id="{3C4B37B7-4F49-904E-87DA-069F41CD9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3718" y="6066899"/>
              <a:ext cx="13509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Network layer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" name="Left Brace 156">
              <a:extLst>
                <a:ext uri="{FF2B5EF4-FFF2-40B4-BE49-F238E27FC236}">
                  <a16:creationId xmlns:a16="http://schemas.microsoft.com/office/drawing/2014/main" id="{2D2F3565-EA7A-1048-A9F5-6FD46BB2FE7C}"/>
                </a:ext>
              </a:extLst>
            </p:cNvPr>
            <p:cNvSpPr/>
            <p:nvPr/>
          </p:nvSpPr>
          <p:spPr>
            <a:xfrm rot="16200000">
              <a:off x="7238352" y="4760439"/>
              <a:ext cx="208844" cy="247356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7B89AF4-D2C6-ED49-82AF-7F843E59C1F4}"/>
              </a:ext>
            </a:extLst>
          </p:cNvPr>
          <p:cNvGrpSpPr/>
          <p:nvPr/>
        </p:nvGrpSpPr>
        <p:grpSpPr>
          <a:xfrm>
            <a:off x="8436668" y="6082290"/>
            <a:ext cx="2349500" cy="547817"/>
            <a:chOff x="8332493" y="5892800"/>
            <a:chExt cx="2349500" cy="547817"/>
          </a:xfrm>
        </p:grpSpPr>
        <p:sp>
          <p:nvSpPr>
            <p:cNvPr id="140" name="文字方塊 29">
              <a:extLst>
                <a:ext uri="{FF2B5EF4-FFF2-40B4-BE49-F238E27FC236}">
                  <a16:creationId xmlns:a16="http://schemas.microsoft.com/office/drawing/2014/main" id="{2ABD9CD2-B6D6-3E47-89C5-B96007AAF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2493" y="6070729"/>
              <a:ext cx="23495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Transport layer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8" name="Left Brace 157">
              <a:extLst>
                <a:ext uri="{FF2B5EF4-FFF2-40B4-BE49-F238E27FC236}">
                  <a16:creationId xmlns:a16="http://schemas.microsoft.com/office/drawing/2014/main" id="{18486B04-E7B6-DC48-B5C3-FDA12199B810}"/>
                </a:ext>
              </a:extLst>
            </p:cNvPr>
            <p:cNvSpPr/>
            <p:nvPr/>
          </p:nvSpPr>
          <p:spPr>
            <a:xfrm rot="16200000">
              <a:off x="9405820" y="5104751"/>
              <a:ext cx="214489" cy="1790588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06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8378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OpenFlow: examples</a:t>
            </a:r>
          </a:p>
        </p:txBody>
      </p:sp>
      <p:sp>
        <p:nvSpPr>
          <p:cNvPr id="89" name="Rectangle 2">
            <a:extLst>
              <a:ext uri="{FF2B5EF4-FFF2-40B4-BE49-F238E27FC236}">
                <a16:creationId xmlns:a16="http://schemas.microsoft.com/office/drawing/2014/main" id="{526E2F5F-20F8-C742-A735-6EA6D01366B2}"/>
              </a:ext>
            </a:extLst>
          </p:cNvPr>
          <p:cNvSpPr>
            <a:spLocks/>
          </p:cNvSpPr>
          <p:nvPr/>
        </p:nvSpPr>
        <p:spPr bwMode="auto">
          <a:xfrm>
            <a:off x="798077" y="2691365"/>
            <a:ext cx="93427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IP datagrams destined to IP address  51.6.0.8 should be forwarded to router output port 6 </a:t>
            </a:r>
          </a:p>
        </p:txBody>
      </p:sp>
      <p:sp>
        <p:nvSpPr>
          <p:cNvPr id="175" name="Rectangle 2">
            <a:extLst>
              <a:ext uri="{FF2B5EF4-FFF2-40B4-BE49-F238E27FC236}">
                <a16:creationId xmlns:a16="http://schemas.microsoft.com/office/drawing/2014/main" id="{C661A0EE-3CAA-A148-951F-09D37CCB355B}"/>
              </a:ext>
            </a:extLst>
          </p:cNvPr>
          <p:cNvSpPr>
            <a:spLocks/>
          </p:cNvSpPr>
          <p:nvPr/>
        </p:nvSpPr>
        <p:spPr bwMode="auto">
          <a:xfrm>
            <a:off x="887520" y="4590922"/>
            <a:ext cx="77819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Block (do not forward) all datagrams destined to TCP  port 22 (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ssh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port #)</a:t>
            </a:r>
          </a:p>
        </p:txBody>
      </p:sp>
      <p:sp>
        <p:nvSpPr>
          <p:cNvPr id="210" name="Rectangle 2">
            <a:extLst>
              <a:ext uri="{FF2B5EF4-FFF2-40B4-BE49-F238E27FC236}">
                <a16:creationId xmlns:a16="http://schemas.microsoft.com/office/drawing/2014/main" id="{EEA18CF9-70FA-D747-97D5-F01B3D51AB8F}"/>
              </a:ext>
            </a:extLst>
          </p:cNvPr>
          <p:cNvSpPr>
            <a:spLocks/>
          </p:cNvSpPr>
          <p:nvPr/>
        </p:nvSpPr>
        <p:spPr bwMode="auto">
          <a:xfrm>
            <a:off x="182298" y="6039302"/>
            <a:ext cx="7067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Block (do not forward) all datagrams sent by host 128.119.1.1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B4CC91-5961-D74B-BEE0-5BC611D103E7}"/>
              </a:ext>
            </a:extLst>
          </p:cNvPr>
          <p:cNvGrpSpPr/>
          <p:nvPr/>
        </p:nvGrpSpPr>
        <p:grpSpPr>
          <a:xfrm>
            <a:off x="899508" y="1408083"/>
            <a:ext cx="8825324" cy="1339207"/>
            <a:chOff x="899508" y="1408083"/>
            <a:chExt cx="8825324" cy="1339207"/>
          </a:xfrm>
        </p:grpSpPr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E453A9EB-8E25-5848-9167-008BB1389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508" y="1408083"/>
              <a:ext cx="3791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Destination-based forwarding:</a:t>
              </a:r>
            </a:p>
          </p:txBody>
        </p:sp>
        <p:sp>
          <p:nvSpPr>
            <p:cNvPr id="55" name="Rectangle 3">
              <a:extLst>
                <a:ext uri="{FF2B5EF4-FFF2-40B4-BE49-F238E27FC236}">
                  <a16:creationId xmlns:a16="http://schemas.microsoft.com/office/drawing/2014/main" id="{7C8B6D8A-6BE8-4647-9654-07BE563C9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23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E39ACBFE-5953-084E-8F77-0EB25D693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923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A850141C-A01C-844A-A1BF-3898D2F3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548" y="2420970"/>
              <a:ext cx="11334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FAB7056F-8C34-9141-B000-7855E5BAA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723" y="2420970"/>
              <a:ext cx="66198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2" name="Rectangle 30">
              <a:extLst>
                <a:ext uri="{FF2B5EF4-FFF2-40B4-BE49-F238E27FC236}">
                  <a16:creationId xmlns:a16="http://schemas.microsoft.com/office/drawing/2014/main" id="{72C50015-7497-D942-AF54-C51884B63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711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3" name="Rectangle 31">
              <a:extLst>
                <a:ext uri="{FF2B5EF4-FFF2-40B4-BE49-F238E27FC236}">
                  <a16:creationId xmlns:a16="http://schemas.microsoft.com/office/drawing/2014/main" id="{DA496680-53BE-F546-95FD-109DD9F8E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111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4" name="Rectangle 32">
              <a:extLst>
                <a:ext uri="{FF2B5EF4-FFF2-40B4-BE49-F238E27FC236}">
                  <a16:creationId xmlns:a16="http://schemas.microsoft.com/office/drawing/2014/main" id="{D7ECA26F-CAE0-534E-9D1D-C3EF04FEC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044" y="2384457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51.6.0.8</a:t>
              </a:r>
            </a:p>
          </p:txBody>
        </p:sp>
        <p:sp>
          <p:nvSpPr>
            <p:cNvPr id="85" name="Rectangle 33">
              <a:extLst>
                <a:ext uri="{FF2B5EF4-FFF2-40B4-BE49-F238E27FC236}">
                  <a16:creationId xmlns:a16="http://schemas.microsoft.com/office/drawing/2014/main" id="{29DFF160-B878-0A4E-BFAD-249619777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969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6" name="Rectangle 34">
              <a:extLst>
                <a:ext uri="{FF2B5EF4-FFF2-40B4-BE49-F238E27FC236}">
                  <a16:creationId xmlns:a16="http://schemas.microsoft.com/office/drawing/2014/main" id="{4167C8E0-56A3-FC46-93E9-54F4DA679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369" y="2420970"/>
              <a:ext cx="66198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7" name="Rectangle 35">
              <a:extLst>
                <a:ext uri="{FF2B5EF4-FFF2-40B4-BE49-F238E27FC236}">
                  <a16:creationId xmlns:a16="http://schemas.microsoft.com/office/drawing/2014/main" id="{281B26ED-A2EE-A54F-9252-8583B4CB8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6455" y="241748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8" name="Rectangle 36">
              <a:extLst>
                <a:ext uri="{FF2B5EF4-FFF2-40B4-BE49-F238E27FC236}">
                  <a16:creationId xmlns:a16="http://schemas.microsoft.com/office/drawing/2014/main" id="{A5FAEAE2-0FFA-8A40-867D-054555F5B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7593" y="2364472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port6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612BAEA-BA2E-DA46-9549-B7E27B157F26}"/>
                </a:ext>
              </a:extLst>
            </p:cNvPr>
            <p:cNvGrpSpPr/>
            <p:nvPr/>
          </p:nvGrpSpPr>
          <p:grpSpPr>
            <a:xfrm>
              <a:off x="908298" y="1842896"/>
              <a:ext cx="8816534" cy="537306"/>
              <a:chOff x="908298" y="1842896"/>
              <a:chExt cx="8816534" cy="537306"/>
            </a:xfrm>
          </p:grpSpPr>
          <p:sp>
            <p:nvSpPr>
              <p:cNvPr id="112" name="Rectangle 5">
                <a:extLst>
                  <a:ext uri="{FF2B5EF4-FFF2-40B4-BE49-F238E27FC236}">
                    <a16:creationId xmlns:a16="http://schemas.microsoft.com/office/drawing/2014/main" id="{E950D51E-2315-BC42-98A4-6022C583B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12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3" name="Rectangle 6">
                <a:extLst>
                  <a:ext uri="{FF2B5EF4-FFF2-40B4-BE49-F238E27FC236}">
                    <a16:creationId xmlns:a16="http://schemas.microsoft.com/office/drawing/2014/main" id="{81D71D4B-BB61-E949-9E4B-ECCDE5605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298" y="1851027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Switch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Port</a:t>
                </a:r>
              </a:p>
            </p:txBody>
          </p:sp>
          <p:sp>
            <p:nvSpPr>
              <p:cNvPr id="114" name="Rectangle 7">
                <a:extLst>
                  <a:ext uri="{FF2B5EF4-FFF2-40B4-BE49-F238E27FC236}">
                    <a16:creationId xmlns:a16="http://schemas.microsoft.com/office/drawing/2014/main" id="{B243B993-172B-C04C-AD45-F849E085F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94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" name="Rectangle 8">
                <a:extLst>
                  <a:ext uri="{FF2B5EF4-FFF2-40B4-BE49-F238E27FC236}">
                    <a16:creationId xmlns:a16="http://schemas.microsoft.com/office/drawing/2014/main" id="{E029D11E-87DE-A54A-AED3-EAE717FDC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479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6" name="Rectangle 9">
                <a:extLst>
                  <a:ext uri="{FF2B5EF4-FFF2-40B4-BE49-F238E27FC236}">
                    <a16:creationId xmlns:a16="http://schemas.microsoft.com/office/drawing/2014/main" id="{07B913C3-C149-1F45-926A-DC740C5FC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89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7" name="Rectangle 10">
                <a:extLst>
                  <a:ext uri="{FF2B5EF4-FFF2-40B4-BE49-F238E27FC236}">
                    <a16:creationId xmlns:a16="http://schemas.microsoft.com/office/drawing/2014/main" id="{D6809EEE-8747-3B45-B512-88681A90E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031" y="1842896"/>
                <a:ext cx="63292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8" name="Rectangle 11">
                <a:extLst>
                  <a:ext uri="{FF2B5EF4-FFF2-40B4-BE49-F238E27FC236}">
                    <a16:creationId xmlns:a16="http://schemas.microsoft.com/office/drawing/2014/main" id="{B8BECB12-67C4-EE4F-BF80-F66E6E478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65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9" name="Rectangle 12">
                <a:extLst>
                  <a:ext uri="{FF2B5EF4-FFF2-40B4-BE49-F238E27FC236}">
                    <a16:creationId xmlns:a16="http://schemas.microsoft.com/office/drawing/2014/main" id="{C434332D-59EC-B74F-9F8C-507B7CA15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422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type</a:t>
                </a:r>
              </a:p>
            </p:txBody>
          </p:sp>
          <p:sp>
            <p:nvSpPr>
              <p:cNvPr id="120" name="Rectangle 13">
                <a:extLst>
                  <a:ext uri="{FF2B5EF4-FFF2-40B4-BE49-F238E27FC236}">
                    <a16:creationId xmlns:a16="http://schemas.microsoft.com/office/drawing/2014/main" id="{0603B87A-5594-0143-9514-53E6B12CF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60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1" name="Rectangle 14">
                <a:extLst>
                  <a:ext uri="{FF2B5EF4-FFF2-40B4-BE49-F238E27FC236}">
                    <a16:creationId xmlns:a16="http://schemas.microsoft.com/office/drawing/2014/main" id="{84AA24BD-AF02-3744-9254-F7FAD6F63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835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ID</a:t>
                </a:r>
              </a:p>
            </p:txBody>
          </p:sp>
          <p:sp>
            <p:nvSpPr>
              <p:cNvPr id="122" name="Rectangle 15">
                <a:extLst>
                  <a:ext uri="{FF2B5EF4-FFF2-40B4-BE49-F238E27FC236}">
                    <a16:creationId xmlns:a16="http://schemas.microsoft.com/office/drawing/2014/main" id="{ACDCBE6B-E8E0-9E41-B964-CDA5370B3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598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3" name="Rectangle 16">
                <a:extLst>
                  <a:ext uri="{FF2B5EF4-FFF2-40B4-BE49-F238E27FC236}">
                    <a16:creationId xmlns:a16="http://schemas.microsoft.com/office/drawing/2014/main" id="{666E027C-E8EA-784F-82C7-2574F61B1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295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4" name="Rectangle 17">
                <a:extLst>
                  <a:ext uri="{FF2B5EF4-FFF2-40B4-BE49-F238E27FC236}">
                    <a16:creationId xmlns:a16="http://schemas.microsoft.com/office/drawing/2014/main" id="{DB9B35D3-E0C0-B649-A6FD-EDEEBD227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360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5" name="Rectangle 18">
                <a:extLst>
                  <a:ext uri="{FF2B5EF4-FFF2-40B4-BE49-F238E27FC236}">
                    <a16:creationId xmlns:a16="http://schemas.microsoft.com/office/drawing/2014/main" id="{3808025E-75EF-174C-B138-A3FFA79BD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3895" y="184289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6" name="Rectangle 19">
                <a:extLst>
                  <a:ext uri="{FF2B5EF4-FFF2-40B4-BE49-F238E27FC236}">
                    <a16:creationId xmlns:a16="http://schemas.microsoft.com/office/drawing/2014/main" id="{9595DC5C-50B7-2A42-BCD0-E4CFADBBB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308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7" name="Rectangle 20">
                <a:extLst>
                  <a:ext uri="{FF2B5EF4-FFF2-40B4-BE49-F238E27FC236}">
                    <a16:creationId xmlns:a16="http://schemas.microsoft.com/office/drawing/2014/main" id="{7C51EC29-85AF-D547-8269-C8EA4AC11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1424" y="1842896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Prot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8" name="Rectangle 21">
                <a:extLst>
                  <a:ext uri="{FF2B5EF4-FFF2-40B4-BE49-F238E27FC236}">
                    <a16:creationId xmlns:a16="http://schemas.microsoft.com/office/drawing/2014/main" id="{BAD7F435-F866-D349-A83E-F7AB76D77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454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9" name="Rectangle 22">
                <a:extLst>
                  <a:ext uri="{FF2B5EF4-FFF2-40B4-BE49-F238E27FC236}">
                    <a16:creationId xmlns:a16="http://schemas.microsoft.com/office/drawing/2014/main" id="{8CE88725-AAEE-994B-AFD5-4EBE14192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786" y="1849876"/>
                <a:ext cx="665297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s-port</a:t>
                </a:r>
              </a:p>
            </p:txBody>
          </p:sp>
          <p:sp>
            <p:nvSpPr>
              <p:cNvPr id="130" name="Rectangle 23">
                <a:extLst>
                  <a:ext uri="{FF2B5EF4-FFF2-40B4-BE49-F238E27FC236}">
                    <a16:creationId xmlns:a16="http://schemas.microsoft.com/office/drawing/2014/main" id="{1C1A9E4D-EEBE-E145-972B-37EC05AC2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1216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1" name="Rectangle 24">
                <a:extLst>
                  <a:ext uri="{FF2B5EF4-FFF2-40B4-BE49-F238E27FC236}">
                    <a16:creationId xmlns:a16="http://schemas.microsoft.com/office/drawing/2014/main" id="{4C87DB57-6E20-3642-9479-C343967A9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634" y="184987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d-port</a:t>
                </a:r>
              </a:p>
            </p:txBody>
          </p:sp>
          <p:sp>
            <p:nvSpPr>
              <p:cNvPr id="132" name="Rectangle 25">
                <a:extLst>
                  <a:ext uri="{FF2B5EF4-FFF2-40B4-BE49-F238E27FC236}">
                    <a16:creationId xmlns:a16="http://schemas.microsoft.com/office/drawing/2014/main" id="{A75A9C67-B078-5B42-BE13-4697F8B0D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7488" y="1852728"/>
                <a:ext cx="834970" cy="49598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3" name="Rectangle 26">
                <a:extLst>
                  <a:ext uri="{FF2B5EF4-FFF2-40B4-BE49-F238E27FC236}">
                    <a16:creationId xmlns:a16="http://schemas.microsoft.com/office/drawing/2014/main" id="{B36098C4-C85C-8B4A-996C-DED76ACA5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2048" y="1972855"/>
                <a:ext cx="842784" cy="292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sp>
            <p:nvSpPr>
              <p:cNvPr id="134" name="Rectangle 13">
                <a:extLst>
                  <a:ext uri="{FF2B5EF4-FFF2-40B4-BE49-F238E27FC236}">
                    <a16:creationId xmlns:a16="http://schemas.microsoft.com/office/drawing/2014/main" id="{9ACCD522-4973-E94A-A564-912D7EA75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002" y="1846643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5" name="Rectangle 14">
                <a:extLst>
                  <a:ext uri="{FF2B5EF4-FFF2-40B4-BE49-F238E27FC236}">
                    <a16:creationId xmlns:a16="http://schemas.microsoft.com/office/drawing/2014/main" id="{C010EC06-CCA9-5746-B975-07A7EC8C7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946" y="1859830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Pri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6" name="Rectangle 19">
                <a:extLst>
                  <a:ext uri="{FF2B5EF4-FFF2-40B4-BE49-F238E27FC236}">
                    <a16:creationId xmlns:a16="http://schemas.microsoft.com/office/drawing/2014/main" id="{EA8ABC0D-754C-124F-B949-4FB39006D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0708" y="1853623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7" name="Rectangle 20">
                <a:extLst>
                  <a:ext uri="{FF2B5EF4-FFF2-40B4-BE49-F238E27FC236}">
                    <a16:creationId xmlns:a16="http://schemas.microsoft.com/office/drawing/2014/main" id="{684B0FE5-4F76-9D48-80DA-D3BC54E66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824" y="1848541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ToS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38" name="Rectangle 35">
              <a:extLst>
                <a:ext uri="{FF2B5EF4-FFF2-40B4-BE49-F238E27FC236}">
                  <a16:creationId xmlns:a16="http://schemas.microsoft.com/office/drawing/2014/main" id="{A4C40E4D-D9CD-4E48-B9DD-6E97BD58D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445" y="2426615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92" name="Rectangle 31">
              <a:extLst>
                <a:ext uri="{FF2B5EF4-FFF2-40B4-BE49-F238E27FC236}">
                  <a16:creationId xmlns:a16="http://schemas.microsoft.com/office/drawing/2014/main" id="{68AA5B20-D9AE-4C42-BAB2-D1AA2EB0C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811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EC63E77-7374-D949-887D-5F6F13097FB1}"/>
              </a:ext>
            </a:extLst>
          </p:cNvPr>
          <p:cNvGrpSpPr/>
          <p:nvPr/>
        </p:nvGrpSpPr>
        <p:grpSpPr>
          <a:xfrm>
            <a:off x="914400" y="3333754"/>
            <a:ext cx="8816534" cy="1376391"/>
            <a:chOff x="914400" y="3333754"/>
            <a:chExt cx="8816534" cy="1376391"/>
          </a:xfrm>
        </p:grpSpPr>
        <p:sp>
          <p:nvSpPr>
            <p:cNvPr id="140" name="Rectangle 3">
              <a:extLst>
                <a:ext uri="{FF2B5EF4-FFF2-40B4-BE49-F238E27FC236}">
                  <a16:creationId xmlns:a16="http://schemas.microsoft.com/office/drawing/2014/main" id="{EC64ED46-43A5-3B46-AF5D-5E39B460C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625" y="43894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1" name="Rectangle 27">
              <a:extLst>
                <a:ext uri="{FF2B5EF4-FFF2-40B4-BE49-F238E27FC236}">
                  <a16:creationId xmlns:a16="http://schemas.microsoft.com/office/drawing/2014/main" id="{045342D1-42C6-CF4C-97F9-990F4CEC9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025" y="43894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2" name="Rectangle 28">
              <a:extLst>
                <a:ext uri="{FF2B5EF4-FFF2-40B4-BE49-F238E27FC236}">
                  <a16:creationId xmlns:a16="http://schemas.microsoft.com/office/drawing/2014/main" id="{BEDBE7F8-8AB5-0B40-843B-8D55B05FD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650" y="4389470"/>
              <a:ext cx="11334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3" name="Rectangle 29">
              <a:extLst>
                <a:ext uri="{FF2B5EF4-FFF2-40B4-BE49-F238E27FC236}">
                  <a16:creationId xmlns:a16="http://schemas.microsoft.com/office/drawing/2014/main" id="{8B0EDE9C-C97A-1C4C-A183-024B87F43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825" y="4389470"/>
              <a:ext cx="66198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4" name="Rectangle 30">
              <a:extLst>
                <a:ext uri="{FF2B5EF4-FFF2-40B4-BE49-F238E27FC236}">
                  <a16:creationId xmlns:a16="http://schemas.microsoft.com/office/drawing/2014/main" id="{D3A6A8C0-02B8-8E46-A0F9-02BF62540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813" y="43894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5" name="Rectangle 31">
              <a:extLst>
                <a:ext uri="{FF2B5EF4-FFF2-40B4-BE49-F238E27FC236}">
                  <a16:creationId xmlns:a16="http://schemas.microsoft.com/office/drawing/2014/main" id="{44917D04-8F58-D245-B8A9-8DFD2DFA1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213" y="43894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6" name="Rectangle 32">
              <a:extLst>
                <a:ext uri="{FF2B5EF4-FFF2-40B4-BE49-F238E27FC236}">
                  <a16:creationId xmlns:a16="http://schemas.microsoft.com/office/drawing/2014/main" id="{BF1C0060-393A-FA4C-A742-EE387B349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146" y="4379333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7" name="Rectangle 33">
              <a:extLst>
                <a:ext uri="{FF2B5EF4-FFF2-40B4-BE49-F238E27FC236}">
                  <a16:creationId xmlns:a16="http://schemas.microsoft.com/office/drawing/2014/main" id="{328175E3-6E77-524B-94A8-3B6ED932D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071" y="43894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8" name="Rectangle 34">
              <a:extLst>
                <a:ext uri="{FF2B5EF4-FFF2-40B4-BE49-F238E27FC236}">
                  <a16:creationId xmlns:a16="http://schemas.microsoft.com/office/drawing/2014/main" id="{88F33C0F-0E51-724C-8D7B-CD8583943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5471" y="4389470"/>
              <a:ext cx="66198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9" name="Rectangle 35">
              <a:extLst>
                <a:ext uri="{FF2B5EF4-FFF2-40B4-BE49-F238E27FC236}">
                  <a16:creationId xmlns:a16="http://schemas.microsoft.com/office/drawing/2014/main" id="{0A8E27CA-5333-4645-BD13-5B5EC2290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2557" y="438598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74" name="Rectangle 2">
              <a:extLst>
                <a:ext uri="{FF2B5EF4-FFF2-40B4-BE49-F238E27FC236}">
                  <a16:creationId xmlns:a16="http://schemas.microsoft.com/office/drawing/2014/main" id="{698219FB-1984-0F4C-9A2A-03629AC9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0" y="3333754"/>
              <a:ext cx="10538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Firewall:</a:t>
              </a:r>
            </a:p>
          </p:txBody>
        </p:sp>
        <p:sp>
          <p:nvSpPr>
            <p:cNvPr id="150" name="Rectangle 36">
              <a:extLst>
                <a:ext uri="{FF2B5EF4-FFF2-40B4-BE49-F238E27FC236}">
                  <a16:creationId xmlns:a16="http://schemas.microsoft.com/office/drawing/2014/main" id="{D1B78981-9892-764C-A139-D159220A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3695" y="433199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drop</a:t>
              </a: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ACB16601-CDCF-EB49-87B1-0F9B5416891A}"/>
                </a:ext>
              </a:extLst>
            </p:cNvPr>
            <p:cNvGrpSpPr/>
            <p:nvPr/>
          </p:nvGrpSpPr>
          <p:grpSpPr>
            <a:xfrm>
              <a:off x="914400" y="3811396"/>
              <a:ext cx="8816534" cy="537306"/>
              <a:chOff x="908298" y="1842896"/>
              <a:chExt cx="8816534" cy="537306"/>
            </a:xfrm>
          </p:grpSpPr>
          <p:sp>
            <p:nvSpPr>
              <p:cNvPr id="152" name="Rectangle 5">
                <a:extLst>
                  <a:ext uri="{FF2B5EF4-FFF2-40B4-BE49-F238E27FC236}">
                    <a16:creationId xmlns:a16="http://schemas.microsoft.com/office/drawing/2014/main" id="{0E533D79-E367-C849-961B-C3945C168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12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3" name="Rectangle 6">
                <a:extLst>
                  <a:ext uri="{FF2B5EF4-FFF2-40B4-BE49-F238E27FC236}">
                    <a16:creationId xmlns:a16="http://schemas.microsoft.com/office/drawing/2014/main" id="{AFAD9CA5-19F2-F748-BF61-B6A9B0301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298" y="1851027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Switch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Port</a:t>
                </a:r>
              </a:p>
            </p:txBody>
          </p:sp>
          <p:sp>
            <p:nvSpPr>
              <p:cNvPr id="154" name="Rectangle 7">
                <a:extLst>
                  <a:ext uri="{FF2B5EF4-FFF2-40B4-BE49-F238E27FC236}">
                    <a16:creationId xmlns:a16="http://schemas.microsoft.com/office/drawing/2014/main" id="{C5F12322-9535-4349-987B-2F327040A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94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5" name="Rectangle 8">
                <a:extLst>
                  <a:ext uri="{FF2B5EF4-FFF2-40B4-BE49-F238E27FC236}">
                    <a16:creationId xmlns:a16="http://schemas.microsoft.com/office/drawing/2014/main" id="{49608E33-C97C-B043-A95A-A1BBB8077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479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6" name="Rectangle 9">
                <a:extLst>
                  <a:ext uri="{FF2B5EF4-FFF2-40B4-BE49-F238E27FC236}">
                    <a16:creationId xmlns:a16="http://schemas.microsoft.com/office/drawing/2014/main" id="{7F75A028-A9C2-7948-9E26-6B1AE1619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89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7" name="Rectangle 10">
                <a:extLst>
                  <a:ext uri="{FF2B5EF4-FFF2-40B4-BE49-F238E27FC236}">
                    <a16:creationId xmlns:a16="http://schemas.microsoft.com/office/drawing/2014/main" id="{CE16304A-93D1-6147-A26A-8F61BF0E4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031" y="1842896"/>
                <a:ext cx="63292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8" name="Rectangle 11">
                <a:extLst>
                  <a:ext uri="{FF2B5EF4-FFF2-40B4-BE49-F238E27FC236}">
                    <a16:creationId xmlns:a16="http://schemas.microsoft.com/office/drawing/2014/main" id="{13D92DC5-ED91-A24B-B61B-591E6BC2E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65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9" name="Rectangle 12">
                <a:extLst>
                  <a:ext uri="{FF2B5EF4-FFF2-40B4-BE49-F238E27FC236}">
                    <a16:creationId xmlns:a16="http://schemas.microsoft.com/office/drawing/2014/main" id="{D225AECB-2FEB-A845-94A5-7B4FBAE56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422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type</a:t>
                </a:r>
              </a:p>
            </p:txBody>
          </p:sp>
          <p:sp>
            <p:nvSpPr>
              <p:cNvPr id="160" name="Rectangle 13">
                <a:extLst>
                  <a:ext uri="{FF2B5EF4-FFF2-40B4-BE49-F238E27FC236}">
                    <a16:creationId xmlns:a16="http://schemas.microsoft.com/office/drawing/2014/main" id="{B8FABEAF-4710-C94D-A722-41CBD26D9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60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1" name="Rectangle 14">
                <a:extLst>
                  <a:ext uri="{FF2B5EF4-FFF2-40B4-BE49-F238E27FC236}">
                    <a16:creationId xmlns:a16="http://schemas.microsoft.com/office/drawing/2014/main" id="{E862F81A-5430-B54C-88FA-2720AD423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835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ID</a:t>
                </a:r>
              </a:p>
            </p:txBody>
          </p:sp>
          <p:sp>
            <p:nvSpPr>
              <p:cNvPr id="162" name="Rectangle 15">
                <a:extLst>
                  <a:ext uri="{FF2B5EF4-FFF2-40B4-BE49-F238E27FC236}">
                    <a16:creationId xmlns:a16="http://schemas.microsoft.com/office/drawing/2014/main" id="{55C5912B-BB56-384D-B2A0-E0C58072D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598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3" name="Rectangle 16">
                <a:extLst>
                  <a:ext uri="{FF2B5EF4-FFF2-40B4-BE49-F238E27FC236}">
                    <a16:creationId xmlns:a16="http://schemas.microsoft.com/office/drawing/2014/main" id="{61DAE442-1FC5-5240-9A25-7B4F04066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295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7" name="Rectangle 17">
                <a:extLst>
                  <a:ext uri="{FF2B5EF4-FFF2-40B4-BE49-F238E27FC236}">
                    <a16:creationId xmlns:a16="http://schemas.microsoft.com/office/drawing/2014/main" id="{4A3CB54A-F07F-7A41-9388-2A250BA21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360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8" name="Rectangle 18">
                <a:extLst>
                  <a:ext uri="{FF2B5EF4-FFF2-40B4-BE49-F238E27FC236}">
                    <a16:creationId xmlns:a16="http://schemas.microsoft.com/office/drawing/2014/main" id="{23123971-B3B7-B149-9E3D-BD20422ED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3895" y="184289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9" name="Rectangle 19">
                <a:extLst>
                  <a:ext uri="{FF2B5EF4-FFF2-40B4-BE49-F238E27FC236}">
                    <a16:creationId xmlns:a16="http://schemas.microsoft.com/office/drawing/2014/main" id="{8FD42CC2-DBAA-0F44-8638-A99BEB72E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308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0" name="Rectangle 20">
                <a:extLst>
                  <a:ext uri="{FF2B5EF4-FFF2-40B4-BE49-F238E27FC236}">
                    <a16:creationId xmlns:a16="http://schemas.microsoft.com/office/drawing/2014/main" id="{F51FED94-423D-BA4D-9EC0-7F8CB0696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1424" y="1842896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Prot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1" name="Rectangle 21">
                <a:extLst>
                  <a:ext uri="{FF2B5EF4-FFF2-40B4-BE49-F238E27FC236}">
                    <a16:creationId xmlns:a16="http://schemas.microsoft.com/office/drawing/2014/main" id="{8243500F-0AA7-4D4E-B990-CBDE3AFBF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454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2" name="Rectangle 22">
                <a:extLst>
                  <a:ext uri="{FF2B5EF4-FFF2-40B4-BE49-F238E27FC236}">
                    <a16:creationId xmlns:a16="http://schemas.microsoft.com/office/drawing/2014/main" id="{414C5E2C-A745-6549-8B54-66D9E5680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786" y="1849876"/>
                <a:ext cx="665297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s-port</a:t>
                </a:r>
              </a:p>
            </p:txBody>
          </p:sp>
          <p:sp>
            <p:nvSpPr>
              <p:cNvPr id="183" name="Rectangle 23">
                <a:extLst>
                  <a:ext uri="{FF2B5EF4-FFF2-40B4-BE49-F238E27FC236}">
                    <a16:creationId xmlns:a16="http://schemas.microsoft.com/office/drawing/2014/main" id="{6A103B89-F255-E74E-96A8-EAB4DACDB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1216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4" name="Rectangle 24">
                <a:extLst>
                  <a:ext uri="{FF2B5EF4-FFF2-40B4-BE49-F238E27FC236}">
                    <a16:creationId xmlns:a16="http://schemas.microsoft.com/office/drawing/2014/main" id="{EDC37871-9763-FD41-B912-044E5F0F4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634" y="184987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d-port</a:t>
                </a:r>
              </a:p>
            </p:txBody>
          </p:sp>
          <p:sp>
            <p:nvSpPr>
              <p:cNvPr id="185" name="Rectangle 25">
                <a:extLst>
                  <a:ext uri="{FF2B5EF4-FFF2-40B4-BE49-F238E27FC236}">
                    <a16:creationId xmlns:a16="http://schemas.microsoft.com/office/drawing/2014/main" id="{B999BDEC-7C35-3F40-8C49-6C4E21AF8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7488" y="1852728"/>
                <a:ext cx="834970" cy="49598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6" name="Rectangle 26">
                <a:extLst>
                  <a:ext uri="{FF2B5EF4-FFF2-40B4-BE49-F238E27FC236}">
                    <a16:creationId xmlns:a16="http://schemas.microsoft.com/office/drawing/2014/main" id="{7613D3D2-8994-B54F-9220-FB40A2B13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2048" y="1972855"/>
                <a:ext cx="842784" cy="292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sp>
            <p:nvSpPr>
              <p:cNvPr id="187" name="Rectangle 13">
                <a:extLst>
                  <a:ext uri="{FF2B5EF4-FFF2-40B4-BE49-F238E27FC236}">
                    <a16:creationId xmlns:a16="http://schemas.microsoft.com/office/drawing/2014/main" id="{7DB39F4D-7A82-6749-9F6A-3EADBC5CB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002" y="1846643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8" name="Rectangle 14">
                <a:extLst>
                  <a:ext uri="{FF2B5EF4-FFF2-40B4-BE49-F238E27FC236}">
                    <a16:creationId xmlns:a16="http://schemas.microsoft.com/office/drawing/2014/main" id="{44FBFA86-B4C2-6540-9FD6-5793AC6E9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946" y="1859830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Pri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9" name="Rectangle 19">
                <a:extLst>
                  <a:ext uri="{FF2B5EF4-FFF2-40B4-BE49-F238E27FC236}">
                    <a16:creationId xmlns:a16="http://schemas.microsoft.com/office/drawing/2014/main" id="{DB4C9FEC-EF13-8048-AF42-E1A4C2B49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0708" y="1853623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0" name="Rectangle 20">
                <a:extLst>
                  <a:ext uri="{FF2B5EF4-FFF2-40B4-BE49-F238E27FC236}">
                    <a16:creationId xmlns:a16="http://schemas.microsoft.com/office/drawing/2014/main" id="{1DD07B1B-9157-D144-B0C2-99FD1698F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824" y="1848541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ToS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91" name="Rectangle 35">
              <a:extLst>
                <a:ext uri="{FF2B5EF4-FFF2-40B4-BE49-F238E27FC236}">
                  <a16:creationId xmlns:a16="http://schemas.microsoft.com/office/drawing/2014/main" id="{14434360-08B9-C145-8DE7-06A311851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7547" y="4342363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22</a:t>
              </a:r>
            </a:p>
          </p:txBody>
        </p:sp>
        <p:sp>
          <p:nvSpPr>
            <p:cNvPr id="193" name="Rectangle 32">
              <a:extLst>
                <a:ext uri="{FF2B5EF4-FFF2-40B4-BE49-F238E27FC236}">
                  <a16:creationId xmlns:a16="http://schemas.microsoft.com/office/drawing/2014/main" id="{B0EC3C66-AC13-324E-8D9B-02EB01198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315" y="4382264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0D204D1-8DDC-A743-9FC3-3E5918DF3E22}"/>
              </a:ext>
            </a:extLst>
          </p:cNvPr>
          <p:cNvGrpSpPr/>
          <p:nvPr/>
        </p:nvGrpSpPr>
        <p:grpSpPr>
          <a:xfrm>
            <a:off x="914400" y="5202287"/>
            <a:ext cx="8816534" cy="910324"/>
            <a:chOff x="914400" y="5202287"/>
            <a:chExt cx="8816534" cy="910324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7921EF8-4B3F-E94A-B9DD-CF0D8E0B9DBB}"/>
                </a:ext>
              </a:extLst>
            </p:cNvPr>
            <p:cNvGrpSpPr/>
            <p:nvPr/>
          </p:nvGrpSpPr>
          <p:grpSpPr>
            <a:xfrm>
              <a:off x="914400" y="5202287"/>
              <a:ext cx="8816534" cy="537306"/>
              <a:chOff x="908298" y="1842896"/>
              <a:chExt cx="8816534" cy="537306"/>
            </a:xfrm>
          </p:grpSpPr>
          <p:sp>
            <p:nvSpPr>
              <p:cNvPr id="195" name="Rectangle 5">
                <a:extLst>
                  <a:ext uri="{FF2B5EF4-FFF2-40B4-BE49-F238E27FC236}">
                    <a16:creationId xmlns:a16="http://schemas.microsoft.com/office/drawing/2014/main" id="{0A5F6015-04EF-0B44-991D-9F343825D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12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6" name="Rectangle 6">
                <a:extLst>
                  <a:ext uri="{FF2B5EF4-FFF2-40B4-BE49-F238E27FC236}">
                    <a16:creationId xmlns:a16="http://schemas.microsoft.com/office/drawing/2014/main" id="{218413A2-3D7F-BB40-A021-75B3072A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298" y="1851027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Switch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Port</a:t>
                </a:r>
              </a:p>
            </p:txBody>
          </p:sp>
          <p:sp>
            <p:nvSpPr>
              <p:cNvPr id="197" name="Rectangle 7">
                <a:extLst>
                  <a:ext uri="{FF2B5EF4-FFF2-40B4-BE49-F238E27FC236}">
                    <a16:creationId xmlns:a16="http://schemas.microsoft.com/office/drawing/2014/main" id="{34A22EBA-8429-314E-AE49-1623B70B5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94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8" name="Rectangle 8">
                <a:extLst>
                  <a:ext uri="{FF2B5EF4-FFF2-40B4-BE49-F238E27FC236}">
                    <a16:creationId xmlns:a16="http://schemas.microsoft.com/office/drawing/2014/main" id="{4DA92BC3-7BB5-B34B-A2E1-C2D17235B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479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9" name="Rectangle 9">
                <a:extLst>
                  <a:ext uri="{FF2B5EF4-FFF2-40B4-BE49-F238E27FC236}">
                    <a16:creationId xmlns:a16="http://schemas.microsoft.com/office/drawing/2014/main" id="{17C7CA13-2C51-DC4F-80B3-9E5405746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89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57" name="Rectangle 10">
                <a:extLst>
                  <a:ext uri="{FF2B5EF4-FFF2-40B4-BE49-F238E27FC236}">
                    <a16:creationId xmlns:a16="http://schemas.microsoft.com/office/drawing/2014/main" id="{8FCB679B-2DE4-0C47-99E7-0AC048D01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031" y="1842896"/>
                <a:ext cx="63292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58" name="Rectangle 11">
                <a:extLst>
                  <a:ext uri="{FF2B5EF4-FFF2-40B4-BE49-F238E27FC236}">
                    <a16:creationId xmlns:a16="http://schemas.microsoft.com/office/drawing/2014/main" id="{4D6953E0-158F-E94E-BDF0-75FBB1356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65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59" name="Rectangle 12">
                <a:extLst>
                  <a:ext uri="{FF2B5EF4-FFF2-40B4-BE49-F238E27FC236}">
                    <a16:creationId xmlns:a16="http://schemas.microsoft.com/office/drawing/2014/main" id="{12985EE5-BB23-9B46-B2FD-D093AEE85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422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type</a:t>
                </a:r>
              </a:p>
            </p:txBody>
          </p:sp>
          <p:sp>
            <p:nvSpPr>
              <p:cNvPr id="260" name="Rectangle 13">
                <a:extLst>
                  <a:ext uri="{FF2B5EF4-FFF2-40B4-BE49-F238E27FC236}">
                    <a16:creationId xmlns:a16="http://schemas.microsoft.com/office/drawing/2014/main" id="{901A8102-2758-F446-9353-966176F48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60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1" name="Rectangle 14">
                <a:extLst>
                  <a:ext uri="{FF2B5EF4-FFF2-40B4-BE49-F238E27FC236}">
                    <a16:creationId xmlns:a16="http://schemas.microsoft.com/office/drawing/2014/main" id="{50681195-E620-894B-A31E-991F36E4A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835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ID</a:t>
                </a:r>
              </a:p>
            </p:txBody>
          </p:sp>
          <p:sp>
            <p:nvSpPr>
              <p:cNvPr id="262" name="Rectangle 15">
                <a:extLst>
                  <a:ext uri="{FF2B5EF4-FFF2-40B4-BE49-F238E27FC236}">
                    <a16:creationId xmlns:a16="http://schemas.microsoft.com/office/drawing/2014/main" id="{96DB3AA6-CBFE-DB4E-AB1E-78303B3BF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598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3" name="Rectangle 16">
                <a:extLst>
                  <a:ext uri="{FF2B5EF4-FFF2-40B4-BE49-F238E27FC236}">
                    <a16:creationId xmlns:a16="http://schemas.microsoft.com/office/drawing/2014/main" id="{C4FE2E68-A8AC-7B49-959C-F71BE98C7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295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4" name="Rectangle 17">
                <a:extLst>
                  <a:ext uri="{FF2B5EF4-FFF2-40B4-BE49-F238E27FC236}">
                    <a16:creationId xmlns:a16="http://schemas.microsoft.com/office/drawing/2014/main" id="{9574B4F7-E691-C04D-B89C-CA191374E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360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5" name="Rectangle 18">
                <a:extLst>
                  <a:ext uri="{FF2B5EF4-FFF2-40B4-BE49-F238E27FC236}">
                    <a16:creationId xmlns:a16="http://schemas.microsoft.com/office/drawing/2014/main" id="{68BFEFFF-DB56-694D-90A4-51E3FEE7F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3895" y="184289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6" name="Rectangle 19">
                <a:extLst>
                  <a:ext uri="{FF2B5EF4-FFF2-40B4-BE49-F238E27FC236}">
                    <a16:creationId xmlns:a16="http://schemas.microsoft.com/office/drawing/2014/main" id="{0D921F8B-2B4A-7142-95C0-460B9891A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308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7" name="Rectangle 20">
                <a:extLst>
                  <a:ext uri="{FF2B5EF4-FFF2-40B4-BE49-F238E27FC236}">
                    <a16:creationId xmlns:a16="http://schemas.microsoft.com/office/drawing/2014/main" id="{73B158BE-2D4C-BB4C-B9E2-72FB1C352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1424" y="1842896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Prot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8" name="Rectangle 21">
                <a:extLst>
                  <a:ext uri="{FF2B5EF4-FFF2-40B4-BE49-F238E27FC236}">
                    <a16:creationId xmlns:a16="http://schemas.microsoft.com/office/drawing/2014/main" id="{21BC995C-EA10-8A4A-86C9-09E9D18A5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454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9" name="Rectangle 22">
                <a:extLst>
                  <a:ext uri="{FF2B5EF4-FFF2-40B4-BE49-F238E27FC236}">
                    <a16:creationId xmlns:a16="http://schemas.microsoft.com/office/drawing/2014/main" id="{A7CF76F0-7B38-514E-8F35-21857DFF5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786" y="1849876"/>
                <a:ext cx="665297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s-port</a:t>
                </a:r>
              </a:p>
            </p:txBody>
          </p:sp>
          <p:sp>
            <p:nvSpPr>
              <p:cNvPr id="270" name="Rectangle 23">
                <a:extLst>
                  <a:ext uri="{FF2B5EF4-FFF2-40B4-BE49-F238E27FC236}">
                    <a16:creationId xmlns:a16="http://schemas.microsoft.com/office/drawing/2014/main" id="{93987477-D8FA-DA45-8852-6C39439B8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1216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1" name="Rectangle 24">
                <a:extLst>
                  <a:ext uri="{FF2B5EF4-FFF2-40B4-BE49-F238E27FC236}">
                    <a16:creationId xmlns:a16="http://schemas.microsoft.com/office/drawing/2014/main" id="{72A25E18-29FD-B54E-93AB-BFBD1F5E4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634" y="184987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d-port</a:t>
                </a:r>
              </a:p>
            </p:txBody>
          </p:sp>
          <p:sp>
            <p:nvSpPr>
              <p:cNvPr id="272" name="Rectangle 25">
                <a:extLst>
                  <a:ext uri="{FF2B5EF4-FFF2-40B4-BE49-F238E27FC236}">
                    <a16:creationId xmlns:a16="http://schemas.microsoft.com/office/drawing/2014/main" id="{ECF746A0-10FF-564E-B0C2-FDF04E94D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7488" y="1852728"/>
                <a:ext cx="834970" cy="49598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3" name="Rectangle 26">
                <a:extLst>
                  <a:ext uri="{FF2B5EF4-FFF2-40B4-BE49-F238E27FC236}">
                    <a16:creationId xmlns:a16="http://schemas.microsoft.com/office/drawing/2014/main" id="{FCC55685-57B0-C04F-89AF-A3B4CAC4C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2048" y="1972855"/>
                <a:ext cx="842784" cy="292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sp>
            <p:nvSpPr>
              <p:cNvPr id="274" name="Rectangle 13">
                <a:extLst>
                  <a:ext uri="{FF2B5EF4-FFF2-40B4-BE49-F238E27FC236}">
                    <a16:creationId xmlns:a16="http://schemas.microsoft.com/office/drawing/2014/main" id="{87CD17FF-C15F-BD4E-93F5-C59B4506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002" y="1846643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5" name="Rectangle 14">
                <a:extLst>
                  <a:ext uri="{FF2B5EF4-FFF2-40B4-BE49-F238E27FC236}">
                    <a16:creationId xmlns:a16="http://schemas.microsoft.com/office/drawing/2014/main" id="{2238CFE9-E305-8F4D-8279-4F4730026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946" y="1859830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Pri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6" name="Rectangle 19">
                <a:extLst>
                  <a:ext uri="{FF2B5EF4-FFF2-40B4-BE49-F238E27FC236}">
                    <a16:creationId xmlns:a16="http://schemas.microsoft.com/office/drawing/2014/main" id="{487609AB-80CB-C641-A595-4C81B4D32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0708" y="1853623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7" name="Rectangle 20">
                <a:extLst>
                  <a:ext uri="{FF2B5EF4-FFF2-40B4-BE49-F238E27FC236}">
                    <a16:creationId xmlns:a16="http://schemas.microsoft.com/office/drawing/2014/main" id="{083990C2-30DC-B24D-89EC-C954EEA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824" y="1848541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ToS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8" name="Rectangle 3">
              <a:extLst>
                <a:ext uri="{FF2B5EF4-FFF2-40B4-BE49-F238E27FC236}">
                  <a16:creationId xmlns:a16="http://schemas.microsoft.com/office/drawing/2014/main" id="{3D538A99-E373-2843-A395-0BCD8CEA8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0" y="579193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79" name="Rectangle 27">
              <a:extLst>
                <a:ext uri="{FF2B5EF4-FFF2-40B4-BE49-F238E27FC236}">
                  <a16:creationId xmlns:a16="http://schemas.microsoft.com/office/drawing/2014/main" id="{7592C1BA-488D-F341-B343-A07F6E1D1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0" y="579193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0" name="Rectangle 28">
              <a:extLst>
                <a:ext uri="{FF2B5EF4-FFF2-40B4-BE49-F238E27FC236}">
                  <a16:creationId xmlns:a16="http://schemas.microsoft.com/office/drawing/2014/main" id="{EB6E85EC-CDDC-574B-BC87-267E65A4F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425" y="5791936"/>
              <a:ext cx="11334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1" name="Rectangle 29">
              <a:extLst>
                <a:ext uri="{FF2B5EF4-FFF2-40B4-BE49-F238E27FC236}">
                  <a16:creationId xmlns:a16="http://schemas.microsoft.com/office/drawing/2014/main" id="{2CE31FDA-E835-2C43-80A4-494731B46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5791936"/>
              <a:ext cx="66198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2" name="Rectangle 30">
              <a:extLst>
                <a:ext uri="{FF2B5EF4-FFF2-40B4-BE49-F238E27FC236}">
                  <a16:creationId xmlns:a16="http://schemas.microsoft.com/office/drawing/2014/main" id="{637AED49-0E95-FB47-8B81-2E5FA378C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588" y="579193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3" name="Rectangle 31">
              <a:extLst>
                <a:ext uri="{FF2B5EF4-FFF2-40B4-BE49-F238E27FC236}">
                  <a16:creationId xmlns:a16="http://schemas.microsoft.com/office/drawing/2014/main" id="{E29B6916-0DE6-8F40-B29F-353E3767D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579193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4" name="Rectangle 32">
              <a:extLst>
                <a:ext uri="{FF2B5EF4-FFF2-40B4-BE49-F238E27FC236}">
                  <a16:creationId xmlns:a16="http://schemas.microsoft.com/office/drawing/2014/main" id="{9FBE9C2F-CFA2-9F4D-9EEA-B603925D8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921" y="5781799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5" name="Rectangle 33">
              <a:extLst>
                <a:ext uri="{FF2B5EF4-FFF2-40B4-BE49-F238E27FC236}">
                  <a16:creationId xmlns:a16="http://schemas.microsoft.com/office/drawing/2014/main" id="{8F7452E9-7359-A848-8C21-AD6F9EF2B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846" y="579193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6" name="Rectangle 34">
              <a:extLst>
                <a:ext uri="{FF2B5EF4-FFF2-40B4-BE49-F238E27FC236}">
                  <a16:creationId xmlns:a16="http://schemas.microsoft.com/office/drawing/2014/main" id="{C7FC204D-475E-B44A-907D-705ACD733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246" y="5791936"/>
              <a:ext cx="66198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7" name="Rectangle 35">
              <a:extLst>
                <a:ext uri="{FF2B5EF4-FFF2-40B4-BE49-F238E27FC236}">
                  <a16:creationId xmlns:a16="http://schemas.microsoft.com/office/drawing/2014/main" id="{4B9C886A-4915-D245-93DB-9F1DA879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6332" y="578844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8" name="Rectangle 36">
              <a:extLst>
                <a:ext uri="{FF2B5EF4-FFF2-40B4-BE49-F238E27FC236}">
                  <a16:creationId xmlns:a16="http://schemas.microsoft.com/office/drawing/2014/main" id="{BB727D3E-2308-E141-AE05-DE74EB48D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7470" y="5734462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drop</a:t>
              </a:r>
            </a:p>
          </p:txBody>
        </p:sp>
        <p:sp>
          <p:nvSpPr>
            <p:cNvPr id="289" name="Rectangle 35">
              <a:extLst>
                <a:ext uri="{FF2B5EF4-FFF2-40B4-BE49-F238E27FC236}">
                  <a16:creationId xmlns:a16="http://schemas.microsoft.com/office/drawing/2014/main" id="{3F333C50-5FDD-3A4C-9EC2-303F354A0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322" y="5791129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90" name="Rectangle 32">
              <a:extLst>
                <a:ext uri="{FF2B5EF4-FFF2-40B4-BE49-F238E27FC236}">
                  <a16:creationId xmlns:a16="http://schemas.microsoft.com/office/drawing/2014/main" id="{5B8DF240-DF5F-684C-BD17-FF8BBD2A8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217" y="5750006"/>
              <a:ext cx="79108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128.119.1.1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371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75" grpId="0"/>
      <p:bldP spid="2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OpenFlow example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13B4B83-D366-B94A-8C94-49B980456E78}"/>
              </a:ext>
            </a:extLst>
          </p:cNvPr>
          <p:cNvGrpSpPr>
            <a:grpSpLocks/>
          </p:cNvGrpSpPr>
          <p:nvPr/>
        </p:nvGrpSpPr>
        <p:grpSpPr bwMode="auto">
          <a:xfrm>
            <a:off x="1022483" y="1382918"/>
            <a:ext cx="2997200" cy="1262063"/>
            <a:chOff x="637575" y="1263648"/>
            <a:chExt cx="2998252" cy="1261939"/>
          </a:xfrm>
        </p:grpSpPr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CD02010-E599-EB48-B3B6-DCDB11306619}"/>
                </a:ext>
              </a:extLst>
            </p:cNvPr>
            <p:cNvSpPr/>
            <p:nvPr/>
          </p:nvSpPr>
          <p:spPr>
            <a:xfrm flipV="1">
              <a:off x="678864" y="2160498"/>
              <a:ext cx="2956963" cy="36508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3018 w 2975668"/>
                <a:gd name="connsiteY0" fmla="*/ 443744 h 443744"/>
                <a:gd name="connsiteX1" fmla="*/ 2225518 w 2975668"/>
                <a:gd name="connsiteY1" fmla="*/ 210910 h 443744"/>
                <a:gd name="connsiteX2" fmla="*/ 2957279 w 2975668"/>
                <a:gd name="connsiteY2" fmla="*/ 79158 h 443744"/>
                <a:gd name="connsiteX3" fmla="*/ 2754685 w 2975668"/>
                <a:gd name="connsiteY3" fmla="*/ 20410 h 443744"/>
                <a:gd name="connsiteX4" fmla="*/ 2747322 w 2975668"/>
                <a:gd name="connsiteY4" fmla="*/ 436381 h 443744"/>
                <a:gd name="connsiteX5" fmla="*/ 3018 w 2975668"/>
                <a:gd name="connsiteY5" fmla="*/ 443744 h 443744"/>
                <a:gd name="connsiteX0" fmla="*/ 3018 w 2957279"/>
                <a:gd name="connsiteY0" fmla="*/ 454405 h 454405"/>
                <a:gd name="connsiteX1" fmla="*/ 2225518 w 2957279"/>
                <a:gd name="connsiteY1" fmla="*/ 221571 h 454405"/>
                <a:gd name="connsiteX2" fmla="*/ 2957279 w 2957279"/>
                <a:gd name="connsiteY2" fmla="*/ 89819 h 454405"/>
                <a:gd name="connsiteX3" fmla="*/ 2754685 w 2957279"/>
                <a:gd name="connsiteY3" fmla="*/ 31071 h 454405"/>
                <a:gd name="connsiteX4" fmla="*/ 2747322 w 2957279"/>
                <a:gd name="connsiteY4" fmla="*/ 447042 h 454405"/>
                <a:gd name="connsiteX5" fmla="*/ 3018 w 2957279"/>
                <a:gd name="connsiteY5" fmla="*/ 454405 h 454405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54685 w 2957279"/>
                <a:gd name="connsiteY3" fmla="*/ 7282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364586 h 364586"/>
                <a:gd name="connsiteX1" fmla="*/ 2225518 w 2957279"/>
                <a:gd name="connsiteY1" fmla="*/ 131752 h 364586"/>
                <a:gd name="connsiteX2" fmla="*/ 2957279 w 2957279"/>
                <a:gd name="connsiteY2" fmla="*/ 0 h 364586"/>
                <a:gd name="connsiteX3" fmla="*/ 2780603 w 2957279"/>
                <a:gd name="connsiteY3" fmla="*/ 138232 h 364586"/>
                <a:gd name="connsiteX4" fmla="*/ 2747322 w 2957279"/>
                <a:gd name="connsiteY4" fmla="*/ 357223 h 364586"/>
                <a:gd name="connsiteX5" fmla="*/ 3018 w 2957279"/>
                <a:gd name="connsiteY5" fmla="*/ 364586 h 36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7279" h="364586">
                  <a:moveTo>
                    <a:pt x="3018" y="364586"/>
                  </a:moveTo>
                  <a:cubicBezTo>
                    <a:pt x="-83949" y="327008"/>
                    <a:pt x="1733141" y="192516"/>
                    <a:pt x="2225518" y="131752"/>
                  </a:cubicBezTo>
                  <a:cubicBezTo>
                    <a:pt x="2717895" y="70988"/>
                    <a:pt x="2402554" y="114689"/>
                    <a:pt x="2957279" y="0"/>
                  </a:cubicBezTo>
                  <a:cubicBezTo>
                    <a:pt x="2832942" y="71922"/>
                    <a:pt x="2815596" y="78695"/>
                    <a:pt x="2780603" y="138232"/>
                  </a:cubicBezTo>
                  <a:cubicBezTo>
                    <a:pt x="2745610" y="197769"/>
                    <a:pt x="2727394" y="213043"/>
                    <a:pt x="2747322" y="357223"/>
                  </a:cubicBezTo>
                  <a:lnTo>
                    <a:pt x="3018" y="3645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66" name="Group 188">
              <a:extLst>
                <a:ext uri="{FF2B5EF4-FFF2-40B4-BE49-F238E27FC236}">
                  <a16:creationId xmlns:a16="http://schemas.microsoft.com/office/drawing/2014/main" id="{7169F7BD-A4EF-8644-A9EF-A93FF9BE12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575" y="1263648"/>
              <a:ext cx="2833213" cy="916517"/>
              <a:chOff x="-994833" y="4042832"/>
              <a:chExt cx="2833213" cy="916517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364FE24-1DE6-C74F-90F6-CFF0084730F0}"/>
                  </a:ext>
                </a:extLst>
              </p:cNvPr>
              <p:cNvSpPr/>
              <p:nvPr/>
            </p:nvSpPr>
            <p:spPr bwMode="auto">
              <a:xfrm>
                <a:off x="-977364" y="4042832"/>
                <a:ext cx="2775924" cy="9158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8" name="TextBox 190">
                <a:extLst>
                  <a:ext uri="{FF2B5EF4-FFF2-40B4-BE49-F238E27FC236}">
                    <a16:creationId xmlns:a16="http://schemas.microsoft.com/office/drawing/2014/main" id="{540FEA27-AD33-4044-81AD-CF716A1FF8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31177" y="4360336"/>
                <a:ext cx="1646504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</a:t>
                </a:r>
                <a:r>
                  <a:rPr kumimoji="0" lang="en-US" alt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= 10.3.*.*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</a:t>
                </a:r>
                <a:r>
                  <a:rPr kumimoji="0" lang="en-US" alt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= 10.2.*.*</a:t>
                </a:r>
              </a:p>
            </p:txBody>
          </p:sp>
          <p:sp>
            <p:nvSpPr>
              <p:cNvPr id="169" name="TextBox 191">
                <a:extLst>
                  <a:ext uri="{FF2B5EF4-FFF2-40B4-BE49-F238E27FC236}">
                    <a16:creationId xmlns:a16="http://schemas.microsoft.com/office/drawing/2014/main" id="{D2577434-6BA4-AE44-ACF1-5B69C95D51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8763" y="449156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forward(3)</a:t>
                </a:r>
              </a:p>
            </p:txBody>
          </p:sp>
          <p:cxnSp>
            <p:nvCxnSpPr>
              <p:cNvPr id="170" name="Straight Connector 192">
                <a:extLst>
                  <a:ext uri="{FF2B5EF4-FFF2-40B4-BE49-F238E27FC236}">
                    <a16:creationId xmlns:a16="http://schemas.microsoft.com/office/drawing/2014/main" id="{47602C76-A801-A84B-A17C-6345DC6FB5B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1" name="TextBox 193">
                <a:extLst>
                  <a:ext uri="{FF2B5EF4-FFF2-40B4-BE49-F238E27FC236}">
                    <a16:creationId xmlns:a16="http://schemas.microsoft.com/office/drawing/2014/main" id="{C270C9C1-7B31-B54E-B3E6-DE4F3E9197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match</a:t>
                </a:r>
              </a:p>
            </p:txBody>
          </p:sp>
          <p:sp>
            <p:nvSpPr>
              <p:cNvPr id="172" name="TextBox 194">
                <a:extLst>
                  <a:ext uri="{FF2B5EF4-FFF2-40B4-BE49-F238E27FC236}">
                    <a16:creationId xmlns:a16="http://schemas.microsoft.com/office/drawing/2014/main" id="{249B4475-B1D3-5A4E-B579-2BDCB2E1CC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cxnSp>
            <p:nvCxnSpPr>
              <p:cNvPr id="173" name="Straight Connector 195">
                <a:extLst>
                  <a:ext uri="{FF2B5EF4-FFF2-40B4-BE49-F238E27FC236}">
                    <a16:creationId xmlns:a16="http://schemas.microsoft.com/office/drawing/2014/main" id="{19682459-1A7B-1749-8325-B95C9F950F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8264" y="4049182"/>
                <a:ext cx="1" cy="9048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480A4ED-7EF1-B844-9E8D-5FC6F2A7E450}"/>
              </a:ext>
            </a:extLst>
          </p:cNvPr>
          <p:cNvGrpSpPr>
            <a:grpSpLocks/>
          </p:cNvGrpSpPr>
          <p:nvPr/>
        </p:nvGrpSpPr>
        <p:grpSpPr bwMode="auto">
          <a:xfrm>
            <a:off x="6340608" y="4510088"/>
            <a:ext cx="2894013" cy="2022475"/>
            <a:chOff x="5956617" y="4509743"/>
            <a:chExt cx="2893901" cy="2022127"/>
          </a:xfrm>
        </p:grpSpPr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B80A1654-F65B-9F4D-A9D7-45648B255D1A}"/>
                </a:ext>
              </a:extLst>
            </p:cNvPr>
            <p:cNvSpPr/>
            <p:nvPr/>
          </p:nvSpPr>
          <p:spPr>
            <a:xfrm flipH="1">
              <a:off x="5956617" y="4509743"/>
              <a:ext cx="2838340" cy="63012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979 w 2839117"/>
                <a:gd name="connsiteY0" fmla="*/ 630630 h 630630"/>
                <a:gd name="connsiteX1" fmla="*/ 2225479 w 2839117"/>
                <a:gd name="connsiteY1" fmla="*/ 397796 h 630630"/>
                <a:gd name="connsiteX2" fmla="*/ 2808948 w 2839117"/>
                <a:gd name="connsiteY2" fmla="*/ 4836 h 630630"/>
                <a:gd name="connsiteX3" fmla="*/ 2754646 w 2839117"/>
                <a:gd name="connsiteY3" fmla="*/ 207296 h 630630"/>
                <a:gd name="connsiteX4" fmla="*/ 2747283 w 2839117"/>
                <a:gd name="connsiteY4" fmla="*/ 623267 h 630630"/>
                <a:gd name="connsiteX5" fmla="*/ 2979 w 2839117"/>
                <a:gd name="connsiteY5" fmla="*/ 630630 h 63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9117" h="630630">
                  <a:moveTo>
                    <a:pt x="2979" y="630630"/>
                  </a:moveTo>
                  <a:cubicBezTo>
                    <a:pt x="-83988" y="593052"/>
                    <a:pt x="1757818" y="502095"/>
                    <a:pt x="2225479" y="397796"/>
                  </a:cubicBezTo>
                  <a:cubicBezTo>
                    <a:pt x="2693140" y="293497"/>
                    <a:pt x="2720754" y="36586"/>
                    <a:pt x="2808948" y="4836"/>
                  </a:cubicBezTo>
                  <a:cubicBezTo>
                    <a:pt x="2897142" y="-26914"/>
                    <a:pt x="2764923" y="104224"/>
                    <a:pt x="2754646" y="207296"/>
                  </a:cubicBezTo>
                  <a:cubicBezTo>
                    <a:pt x="2744369" y="310368"/>
                    <a:pt x="2727355" y="479087"/>
                    <a:pt x="2747283" y="623267"/>
                  </a:cubicBezTo>
                  <a:lnTo>
                    <a:pt x="2979" y="6306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76" name="Group 197">
              <a:extLst>
                <a:ext uri="{FF2B5EF4-FFF2-40B4-BE49-F238E27FC236}">
                  <a16:creationId xmlns:a16="http://schemas.microsoft.com/office/drawing/2014/main" id="{824D868E-4454-2F4C-8FD8-5F6E1E36AF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1592" y="5136697"/>
              <a:ext cx="2818926" cy="1395173"/>
              <a:chOff x="-999973" y="4042381"/>
              <a:chExt cx="2818926" cy="1395173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9AEE2DF9-71FE-BC4F-8EB6-54F7F0FD3D3A}"/>
                  </a:ext>
                </a:extLst>
              </p:cNvPr>
              <p:cNvSpPr/>
              <p:nvPr/>
            </p:nvSpPr>
            <p:spPr bwMode="auto">
              <a:xfrm>
                <a:off x="-978114" y="4042381"/>
                <a:ext cx="2778018" cy="13443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8" name="TextBox 199">
                <a:extLst>
                  <a:ext uri="{FF2B5EF4-FFF2-40B4-BE49-F238E27FC236}">
                    <a16:creationId xmlns:a16="http://schemas.microsoft.com/office/drawing/2014/main" id="{542445C6-6EF0-1C4B-A1EA-869135523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715033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ingress port = 2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Dst = 10.2.0.3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ingress port = 2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Dst = 10.2.0.4</a:t>
                </a:r>
              </a:p>
            </p:txBody>
          </p:sp>
          <p:sp>
            <p:nvSpPr>
              <p:cNvPr id="179" name="TextBox 200">
                <a:extLst>
                  <a:ext uri="{FF2B5EF4-FFF2-40B4-BE49-F238E27FC236}">
                    <a16:creationId xmlns:a16="http://schemas.microsoft.com/office/drawing/2014/main" id="{A6E954E4-BF8A-3A40-A762-B6BEE7AEF6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327" y="4474229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forward(3)</a:t>
                </a:r>
              </a:p>
            </p:txBody>
          </p:sp>
          <p:cxnSp>
            <p:nvCxnSpPr>
              <p:cNvPr id="180" name="Straight Connector 201">
                <a:extLst>
                  <a:ext uri="{FF2B5EF4-FFF2-40B4-BE49-F238E27FC236}">
                    <a16:creationId xmlns:a16="http://schemas.microsoft.com/office/drawing/2014/main" id="{A752B4ED-0C1F-4940-AAC0-63E8ACFA2AD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1" name="TextBox 202">
                <a:extLst>
                  <a:ext uri="{FF2B5EF4-FFF2-40B4-BE49-F238E27FC236}">
                    <a16:creationId xmlns:a16="http://schemas.microsoft.com/office/drawing/2014/main" id="{4CA61839-5823-3549-9DCB-FE8DCC36D1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match</a:t>
                </a:r>
              </a:p>
            </p:txBody>
          </p:sp>
          <p:sp>
            <p:nvSpPr>
              <p:cNvPr id="182" name="TextBox 203">
                <a:extLst>
                  <a:ext uri="{FF2B5EF4-FFF2-40B4-BE49-F238E27FC236}">
                    <a16:creationId xmlns:a16="http://schemas.microsoft.com/office/drawing/2014/main" id="{7514D657-EC53-9E4C-B66E-1C5E795ADC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cxnSp>
            <p:nvCxnSpPr>
              <p:cNvPr id="183" name="Straight Connector 204">
                <a:extLst>
                  <a:ext uri="{FF2B5EF4-FFF2-40B4-BE49-F238E27FC236}">
                    <a16:creationId xmlns:a16="http://schemas.microsoft.com/office/drawing/2014/main" id="{E25402CA-C61C-E345-A963-3280E278340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0503" y="4042833"/>
                <a:ext cx="4690" cy="13494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" name="Straight Connector 205">
                <a:extLst>
                  <a:ext uri="{FF2B5EF4-FFF2-40B4-BE49-F238E27FC236}">
                    <a16:creationId xmlns:a16="http://schemas.microsoft.com/office/drawing/2014/main" id="{0C898F1E-139E-564D-BCAD-5508B13EB6C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75047" y="4896787"/>
                <a:ext cx="2794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5" name="TextBox 206">
                <a:extLst>
                  <a:ext uri="{FF2B5EF4-FFF2-40B4-BE49-F238E27FC236}">
                    <a16:creationId xmlns:a16="http://schemas.microsoft.com/office/drawing/2014/main" id="{090CAD62-F5C2-AC4D-8F08-9E4D420505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712" y="497344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forward(4)</a:t>
                </a:r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E9352B8-0B71-B84D-8238-807CCAC1D461}"/>
              </a:ext>
            </a:extLst>
          </p:cNvPr>
          <p:cNvGrpSpPr>
            <a:grpSpLocks/>
          </p:cNvGrpSpPr>
          <p:nvPr/>
        </p:nvGrpSpPr>
        <p:grpSpPr bwMode="auto">
          <a:xfrm>
            <a:off x="971683" y="4398137"/>
            <a:ext cx="3089275" cy="2001837"/>
            <a:chOff x="587526" y="4569769"/>
            <a:chExt cx="3089750" cy="2002482"/>
          </a:xfrm>
        </p:grpSpPr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1A6E741D-821B-5E4E-B022-0D497A8BED90}"/>
                </a:ext>
              </a:extLst>
            </p:cNvPr>
            <p:cNvSpPr/>
            <p:nvPr/>
          </p:nvSpPr>
          <p:spPr>
            <a:xfrm>
              <a:off x="631983" y="4569769"/>
              <a:ext cx="3045293" cy="849586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4" h="848898">
                  <a:moveTo>
                    <a:pt x="2799" y="848898"/>
                  </a:moveTo>
                  <a:cubicBezTo>
                    <a:pt x="-84168" y="811320"/>
                    <a:pt x="1881874" y="743370"/>
                    <a:pt x="2225299" y="616064"/>
                  </a:cubicBezTo>
                  <a:cubicBezTo>
                    <a:pt x="2568724" y="488758"/>
                    <a:pt x="2941438" y="33981"/>
                    <a:pt x="3029632" y="2231"/>
                  </a:cubicBezTo>
                  <a:cubicBezTo>
                    <a:pt x="3117826" y="-29519"/>
                    <a:pt x="2801554" y="285680"/>
                    <a:pt x="2754466" y="425564"/>
                  </a:cubicBezTo>
                  <a:cubicBezTo>
                    <a:pt x="2707378" y="565448"/>
                    <a:pt x="2727175" y="697355"/>
                    <a:pt x="2747103" y="841535"/>
                  </a:cubicBezTo>
                  <a:lnTo>
                    <a:pt x="2799" y="8488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88" name="Group 50">
              <a:extLst>
                <a:ext uri="{FF2B5EF4-FFF2-40B4-BE49-F238E27FC236}">
                  <a16:creationId xmlns:a16="http://schemas.microsoft.com/office/drawing/2014/main" id="{BE1DE1B9-E78B-9240-B4C1-CDE0143B5E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526" y="5408083"/>
              <a:ext cx="2799140" cy="1164168"/>
              <a:chOff x="-999973" y="4042832"/>
              <a:chExt cx="2799140" cy="1164168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2AB812EA-84E0-364C-BF4E-C310D6EE648D}"/>
                  </a:ext>
                </a:extLst>
              </p:cNvPr>
              <p:cNvSpPr/>
              <p:nvPr/>
            </p:nvSpPr>
            <p:spPr bwMode="auto">
              <a:xfrm>
                <a:off x="-977745" y="4042988"/>
                <a:ext cx="2776965" cy="11640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0" name="TextBox 8">
                <a:extLst>
                  <a:ext uri="{FF2B5EF4-FFF2-40B4-BE49-F238E27FC236}">
                    <a16:creationId xmlns:a16="http://schemas.microsoft.com/office/drawing/2014/main" id="{4B4E36AE-BDA7-784C-B123-CD19BFF0A8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64650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ingress port = 1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Src = 10.3.*.*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Dst = 10.2.*.*</a:t>
                </a:r>
              </a:p>
            </p:txBody>
          </p:sp>
          <p:sp>
            <p:nvSpPr>
              <p:cNvPr id="191" name="TextBox 183">
                <a:extLst>
                  <a:ext uri="{FF2B5EF4-FFF2-40B4-BE49-F238E27FC236}">
                    <a16:creationId xmlns:a16="http://schemas.microsoft.com/office/drawing/2014/main" id="{1048FAFD-39AC-F541-8FA4-CACDC171AF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427" y="4576235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forward(4)</a:t>
                </a:r>
              </a:p>
            </p:txBody>
          </p:sp>
          <p:cxnSp>
            <p:nvCxnSpPr>
              <p:cNvPr id="192" name="Straight Connector 14">
                <a:extLst>
                  <a:ext uri="{FF2B5EF4-FFF2-40B4-BE49-F238E27FC236}">
                    <a16:creationId xmlns:a16="http://schemas.microsoft.com/office/drawing/2014/main" id="{CC779584-6E1A-5F48-993C-109EE3DA57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3" name="TextBox 185">
                <a:extLst>
                  <a:ext uri="{FF2B5EF4-FFF2-40B4-BE49-F238E27FC236}">
                    <a16:creationId xmlns:a16="http://schemas.microsoft.com/office/drawing/2014/main" id="{1B44CA55-C29F-9F46-A24C-C6280EF8E4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match</a:t>
                </a:r>
              </a:p>
            </p:txBody>
          </p:sp>
          <p:sp>
            <p:nvSpPr>
              <p:cNvPr id="194" name="TextBox 186">
                <a:extLst>
                  <a:ext uri="{FF2B5EF4-FFF2-40B4-BE49-F238E27FC236}">
                    <a16:creationId xmlns:a16="http://schemas.microsoft.com/office/drawing/2014/main" id="{1484E893-7E74-0044-8E63-B81C5E9BA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cxnSp>
            <p:nvCxnSpPr>
              <p:cNvPr id="195" name="Straight Connector 187">
                <a:extLst>
                  <a:ext uri="{FF2B5EF4-FFF2-40B4-BE49-F238E27FC236}">
                    <a16:creationId xmlns:a16="http://schemas.microsoft.com/office/drawing/2014/main" id="{3C549993-9413-7245-A5F5-7AFA653CCB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34998" y="4042833"/>
                <a:ext cx="0" cy="11641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196" name="Straight Connector 13">
            <a:extLst>
              <a:ext uri="{FF2B5EF4-FFF2-40B4-BE49-F238E27FC236}">
                <a16:creationId xmlns:a16="http://schemas.microsoft.com/office/drawing/2014/main" id="{CB40D880-161F-974F-A9EE-DC429D8528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45096" y="2562225"/>
            <a:ext cx="2157412" cy="184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Straight Connector 11">
            <a:extLst>
              <a:ext uri="{FF2B5EF4-FFF2-40B4-BE49-F238E27FC236}">
                <a16:creationId xmlns:a16="http://schemas.microsoft.com/office/drawing/2014/main" id="{F369C91E-6275-2C49-8D03-6AFE694C55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24496" y="4497388"/>
            <a:ext cx="20462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Connector 6">
            <a:extLst>
              <a:ext uri="{FF2B5EF4-FFF2-40B4-BE49-F238E27FC236}">
                <a16:creationId xmlns:a16="http://schemas.microsoft.com/office/drawing/2014/main" id="{8130AC3F-4D6F-7145-8F66-CD05FE33E6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6058" y="2690813"/>
            <a:ext cx="0" cy="157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64">
            <a:extLst>
              <a:ext uri="{FF2B5EF4-FFF2-40B4-BE49-F238E27FC236}">
                <a16:creationId xmlns:a16="http://schemas.microsoft.com/office/drawing/2014/main" id="{D53BF40B-1E44-474A-A1E4-88E387FB21E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46708" y="3154363"/>
            <a:ext cx="1477963" cy="13112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F4B29DE4-2EEB-D84D-9D70-6BD80FD57EAC}"/>
              </a:ext>
            </a:extLst>
          </p:cNvPr>
          <p:cNvCxnSpPr/>
          <p:nvPr/>
        </p:nvCxnSpPr>
        <p:spPr>
          <a:xfrm flipH="1" flipV="1">
            <a:off x="4294321" y="4567238"/>
            <a:ext cx="6350" cy="65722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D4FF8069-D6E8-734F-B1D2-6BE329F879C7}"/>
              </a:ext>
            </a:extLst>
          </p:cNvPr>
          <p:cNvCxnSpPr/>
          <p:nvPr/>
        </p:nvCxnSpPr>
        <p:spPr>
          <a:xfrm>
            <a:off x="3338646" y="4524375"/>
            <a:ext cx="531812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02" name="Group 44">
            <a:extLst>
              <a:ext uri="{FF2B5EF4-FFF2-40B4-BE49-F238E27FC236}">
                <a16:creationId xmlns:a16="http://schemas.microsoft.com/office/drawing/2014/main" id="{9C4002D9-DF30-D144-9386-64ED23FED52F}"/>
              </a:ext>
            </a:extLst>
          </p:cNvPr>
          <p:cNvGrpSpPr>
            <a:grpSpLocks/>
          </p:cNvGrpSpPr>
          <p:nvPr/>
        </p:nvGrpSpPr>
        <p:grpSpPr bwMode="auto">
          <a:xfrm>
            <a:off x="2740158" y="4043363"/>
            <a:ext cx="757238" cy="628650"/>
            <a:chOff x="-44" y="1473"/>
            <a:chExt cx="981" cy="1105"/>
          </a:xfrm>
        </p:grpSpPr>
        <p:pic>
          <p:nvPicPr>
            <p:cNvPr id="203" name="Picture 45" descr="desktop_computer_stylized_medium">
              <a:extLst>
                <a:ext uri="{FF2B5EF4-FFF2-40B4-BE49-F238E27FC236}">
                  <a16:creationId xmlns:a16="http://schemas.microsoft.com/office/drawing/2014/main" id="{A8DDFC57-A653-E643-878F-2786E68F6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" name="Freeform 46">
              <a:extLst>
                <a:ext uri="{FF2B5EF4-FFF2-40B4-BE49-F238E27FC236}">
                  <a16:creationId xmlns:a16="http://schemas.microsoft.com/office/drawing/2014/main" id="{3015E4EC-FEA9-5542-ACE6-63401E8006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5" name="Group 44">
            <a:extLst>
              <a:ext uri="{FF2B5EF4-FFF2-40B4-BE49-F238E27FC236}">
                <a16:creationId xmlns:a16="http://schemas.microsoft.com/office/drawing/2014/main" id="{F77FDB30-E2C1-8043-AA3D-41C5428CD580}"/>
              </a:ext>
            </a:extLst>
          </p:cNvPr>
          <p:cNvGrpSpPr>
            <a:grpSpLocks/>
          </p:cNvGrpSpPr>
          <p:nvPr/>
        </p:nvGrpSpPr>
        <p:grpSpPr bwMode="auto">
          <a:xfrm>
            <a:off x="3803783" y="4892675"/>
            <a:ext cx="757238" cy="628650"/>
            <a:chOff x="188" y="1473"/>
            <a:chExt cx="981" cy="1105"/>
          </a:xfrm>
        </p:grpSpPr>
        <p:pic>
          <p:nvPicPr>
            <p:cNvPr id="206" name="Picture 45" descr="desktop_computer_stylized_medium">
              <a:extLst>
                <a:ext uri="{FF2B5EF4-FFF2-40B4-BE49-F238E27FC236}">
                  <a16:creationId xmlns:a16="http://schemas.microsoft.com/office/drawing/2014/main" id="{1052E4EA-6FEA-844A-A25A-AF2C0B49F0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" name="Freeform 46">
              <a:extLst>
                <a:ext uri="{FF2B5EF4-FFF2-40B4-BE49-F238E27FC236}">
                  <a16:creationId xmlns:a16="http://schemas.microsoft.com/office/drawing/2014/main" id="{539D824A-2830-1A42-AF13-8ADCB10DAC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8" y="1587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08" name="TextBox 9">
            <a:extLst>
              <a:ext uri="{FF2B5EF4-FFF2-40B4-BE49-F238E27FC236}">
                <a16:creationId xmlns:a16="http://schemas.microsoft.com/office/drawing/2014/main" id="{6EDEBC7E-1ACA-5B44-9D83-8900509C0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917" y="4216884"/>
            <a:ext cx="833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10.1.0.1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9" name="TextBox 58">
            <a:extLst>
              <a:ext uri="{FF2B5EF4-FFF2-40B4-BE49-F238E27FC236}">
                <a16:creationId xmlns:a16="http://schemas.microsoft.com/office/drawing/2014/main" id="{E1178F66-20DC-9147-A60A-B4A736E8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312" y="5453407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10.1.0.2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A1F07088-AD69-CB45-9BB2-8DB8C9FEDA25}"/>
              </a:ext>
            </a:extLst>
          </p:cNvPr>
          <p:cNvCxnSpPr/>
          <p:nvPr/>
        </p:nvCxnSpPr>
        <p:spPr>
          <a:xfrm flipV="1">
            <a:off x="5992946" y="4568825"/>
            <a:ext cx="306387" cy="49053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76CB3FF4-5E87-DD4D-9275-FA1D2385BBC2}"/>
              </a:ext>
            </a:extLst>
          </p:cNvPr>
          <p:cNvCxnSpPr/>
          <p:nvPr/>
        </p:nvCxnSpPr>
        <p:spPr>
          <a:xfrm>
            <a:off x="6747008" y="4448175"/>
            <a:ext cx="531813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12" name="Group 44">
            <a:extLst>
              <a:ext uri="{FF2B5EF4-FFF2-40B4-BE49-F238E27FC236}">
                <a16:creationId xmlns:a16="http://schemas.microsoft.com/office/drawing/2014/main" id="{AF067C68-E87B-E64B-9EA0-8C576193E2D5}"/>
              </a:ext>
            </a:extLst>
          </p:cNvPr>
          <p:cNvGrpSpPr>
            <a:grpSpLocks/>
          </p:cNvGrpSpPr>
          <p:nvPr/>
        </p:nvGrpSpPr>
        <p:grpSpPr bwMode="auto">
          <a:xfrm>
            <a:off x="6953383" y="4221163"/>
            <a:ext cx="757238" cy="628650"/>
            <a:chOff x="-44" y="1473"/>
            <a:chExt cx="981" cy="1105"/>
          </a:xfrm>
        </p:grpSpPr>
        <p:pic>
          <p:nvPicPr>
            <p:cNvPr id="213" name="Picture 45" descr="desktop_computer_stylized_medium">
              <a:extLst>
                <a:ext uri="{FF2B5EF4-FFF2-40B4-BE49-F238E27FC236}">
                  <a16:creationId xmlns:a16="http://schemas.microsoft.com/office/drawing/2014/main" id="{58222FD7-FAC0-9048-861D-C7FB905DA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Freeform 46">
              <a:extLst>
                <a:ext uri="{FF2B5EF4-FFF2-40B4-BE49-F238E27FC236}">
                  <a16:creationId xmlns:a16="http://schemas.microsoft.com/office/drawing/2014/main" id="{4F99949B-902B-5C48-B8F4-C60B9A1C94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15" name="Group 44">
            <a:extLst>
              <a:ext uri="{FF2B5EF4-FFF2-40B4-BE49-F238E27FC236}">
                <a16:creationId xmlns:a16="http://schemas.microsoft.com/office/drawing/2014/main" id="{BB96A80F-DF20-D84A-83F9-B02CA294C3CB}"/>
              </a:ext>
            </a:extLst>
          </p:cNvPr>
          <p:cNvGrpSpPr>
            <a:grpSpLocks/>
          </p:cNvGrpSpPr>
          <p:nvPr/>
        </p:nvGrpSpPr>
        <p:grpSpPr bwMode="auto">
          <a:xfrm>
            <a:off x="5475421" y="4835525"/>
            <a:ext cx="757237" cy="628650"/>
            <a:chOff x="-44" y="1473"/>
            <a:chExt cx="981" cy="1105"/>
          </a:xfrm>
        </p:grpSpPr>
        <p:pic>
          <p:nvPicPr>
            <p:cNvPr id="216" name="Picture 45" descr="desktop_computer_stylized_medium">
              <a:extLst>
                <a:ext uri="{FF2B5EF4-FFF2-40B4-BE49-F238E27FC236}">
                  <a16:creationId xmlns:a16="http://schemas.microsoft.com/office/drawing/2014/main" id="{33CD0307-64FA-664C-937F-8AEF1F767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Freeform 46">
              <a:extLst>
                <a:ext uri="{FF2B5EF4-FFF2-40B4-BE49-F238E27FC236}">
                  <a16:creationId xmlns:a16="http://schemas.microsoft.com/office/drawing/2014/main" id="{7E09CDE0-C828-BD49-ABFC-D01B3B77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18" name="TextBox 70">
            <a:extLst>
              <a:ext uri="{FF2B5EF4-FFF2-40B4-BE49-F238E27FC236}">
                <a16:creationId xmlns:a16="http://schemas.microsoft.com/office/drawing/2014/main" id="{F1E4672C-055C-0040-BA1C-1B569384F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947" y="4249738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10.2.0.4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9" name="TextBox 71">
            <a:extLst>
              <a:ext uri="{FF2B5EF4-FFF2-40B4-BE49-F238E27FC236}">
                <a16:creationId xmlns:a16="http://schemas.microsoft.com/office/drawing/2014/main" id="{7D1D7A82-2B90-124D-8B70-788F9A13A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907" y="5349807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10.2.0.3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A2B5B59C-D9F3-FA4D-8B80-E6E965F14CB4}"/>
              </a:ext>
            </a:extLst>
          </p:cNvPr>
          <p:cNvCxnSpPr/>
          <p:nvPr/>
        </p:nvCxnSpPr>
        <p:spPr>
          <a:xfrm>
            <a:off x="3349758" y="2681288"/>
            <a:ext cx="70643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46ED07FB-874E-784B-B948-DE3F22F518D9}"/>
              </a:ext>
            </a:extLst>
          </p:cNvPr>
          <p:cNvCxnSpPr/>
          <p:nvPr/>
        </p:nvCxnSpPr>
        <p:spPr>
          <a:xfrm flipV="1">
            <a:off x="4327658" y="2014538"/>
            <a:ext cx="0" cy="474662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22" name="Group 44">
            <a:extLst>
              <a:ext uri="{FF2B5EF4-FFF2-40B4-BE49-F238E27FC236}">
                <a16:creationId xmlns:a16="http://schemas.microsoft.com/office/drawing/2014/main" id="{7AD81740-508B-C947-8F31-2442A83D9910}"/>
              </a:ext>
            </a:extLst>
          </p:cNvPr>
          <p:cNvGrpSpPr>
            <a:grpSpLocks/>
          </p:cNvGrpSpPr>
          <p:nvPr/>
        </p:nvGrpSpPr>
        <p:grpSpPr bwMode="auto">
          <a:xfrm>
            <a:off x="3846646" y="1622425"/>
            <a:ext cx="757237" cy="628650"/>
            <a:chOff x="-44" y="1473"/>
            <a:chExt cx="981" cy="1105"/>
          </a:xfrm>
        </p:grpSpPr>
        <p:pic>
          <p:nvPicPr>
            <p:cNvPr id="223" name="Picture 45" descr="desktop_computer_stylized_medium">
              <a:extLst>
                <a:ext uri="{FF2B5EF4-FFF2-40B4-BE49-F238E27FC236}">
                  <a16:creationId xmlns:a16="http://schemas.microsoft.com/office/drawing/2014/main" id="{2C016883-9484-5C4D-B14D-EA3364FB6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46">
              <a:extLst>
                <a:ext uri="{FF2B5EF4-FFF2-40B4-BE49-F238E27FC236}">
                  <a16:creationId xmlns:a16="http://schemas.microsoft.com/office/drawing/2014/main" id="{F5C81A08-61C3-3E43-A943-49A53106C8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25" name="Group 44">
            <a:extLst>
              <a:ext uri="{FF2B5EF4-FFF2-40B4-BE49-F238E27FC236}">
                <a16:creationId xmlns:a16="http://schemas.microsoft.com/office/drawing/2014/main" id="{8C13A896-FAF2-1944-9E6A-653D596FBABE}"/>
              </a:ext>
            </a:extLst>
          </p:cNvPr>
          <p:cNvGrpSpPr>
            <a:grpSpLocks/>
          </p:cNvGrpSpPr>
          <p:nvPr/>
        </p:nvGrpSpPr>
        <p:grpSpPr bwMode="auto">
          <a:xfrm>
            <a:off x="2792546" y="2561879"/>
            <a:ext cx="757237" cy="628650"/>
            <a:chOff x="-44" y="1473"/>
            <a:chExt cx="981" cy="1105"/>
          </a:xfrm>
        </p:grpSpPr>
        <p:pic>
          <p:nvPicPr>
            <p:cNvPr id="226" name="Picture 45" descr="desktop_computer_stylized_medium">
              <a:extLst>
                <a:ext uri="{FF2B5EF4-FFF2-40B4-BE49-F238E27FC236}">
                  <a16:creationId xmlns:a16="http://schemas.microsoft.com/office/drawing/2014/main" id="{170E5B83-C729-6B4F-8607-FA40D2628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" name="Freeform 46">
              <a:extLst>
                <a:ext uri="{FF2B5EF4-FFF2-40B4-BE49-F238E27FC236}">
                  <a16:creationId xmlns:a16="http://schemas.microsoft.com/office/drawing/2014/main" id="{DA39ACBD-A915-6D4A-817E-BF1203C22A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28" name="TextBox 83">
            <a:extLst>
              <a:ext uri="{FF2B5EF4-FFF2-40B4-BE49-F238E27FC236}">
                <a16:creationId xmlns:a16="http://schemas.microsoft.com/office/drawing/2014/main" id="{30CFD95A-683A-934C-A7FE-C30EB2568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446" y="3065116"/>
            <a:ext cx="83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10.3.0.5</a:t>
            </a:r>
          </a:p>
        </p:txBody>
      </p:sp>
      <p:sp>
        <p:nvSpPr>
          <p:cNvPr id="229" name="TextBox 92">
            <a:extLst>
              <a:ext uri="{FF2B5EF4-FFF2-40B4-BE49-F238E27FC236}">
                <a16:creationId xmlns:a16="http://schemas.microsoft.com/office/drawing/2014/main" id="{988CB387-3820-3A4C-A283-BDC5D16D3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558" y="39497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s1</a:t>
            </a:r>
          </a:p>
        </p:txBody>
      </p:sp>
      <p:sp>
        <p:nvSpPr>
          <p:cNvPr id="230" name="TextBox 93">
            <a:extLst>
              <a:ext uri="{FF2B5EF4-FFF2-40B4-BE49-F238E27FC236}">
                <a16:creationId xmlns:a16="http://schemas.microsoft.com/office/drawing/2014/main" id="{CBFD7310-8113-634E-8357-DF51674B5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146" y="39766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s2</a:t>
            </a:r>
          </a:p>
        </p:txBody>
      </p:sp>
      <p:sp>
        <p:nvSpPr>
          <p:cNvPr id="231" name="TextBox 94">
            <a:extLst>
              <a:ext uri="{FF2B5EF4-FFF2-40B4-BE49-F238E27FC236}">
                <a16:creationId xmlns:a16="http://schemas.microsoft.com/office/drawing/2014/main" id="{3350DC8E-7B2E-2744-9A7F-5D80CDC27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046" y="21685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s3</a:t>
            </a:r>
          </a:p>
        </p:txBody>
      </p:sp>
      <p:cxnSp>
        <p:nvCxnSpPr>
          <p:cNvPr id="232" name="Straight Connector 99">
            <a:extLst>
              <a:ext uri="{FF2B5EF4-FFF2-40B4-BE49-F238E27FC236}">
                <a16:creationId xmlns:a16="http://schemas.microsoft.com/office/drawing/2014/main" id="{D82A6EC4-C796-AD40-976D-1FD13F41BA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6708" y="2871788"/>
            <a:ext cx="1392238" cy="2190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Straight Connector 102">
            <a:extLst>
              <a:ext uri="{FF2B5EF4-FFF2-40B4-BE49-F238E27FC236}">
                <a16:creationId xmlns:a16="http://schemas.microsoft.com/office/drawing/2014/main" id="{168D649A-E996-4E4B-9CE2-4CE19077F1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24671" y="3154363"/>
            <a:ext cx="533400" cy="976312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4" name="TextBox 108">
            <a:extLst>
              <a:ext uri="{FF2B5EF4-FFF2-40B4-BE49-F238E27FC236}">
                <a16:creationId xmlns:a16="http://schemas.microsoft.com/office/drawing/2014/main" id="{C24D254F-852A-5041-BE42-3D1E0FD0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108" y="2173288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5" name="TextBox 109">
            <a:extLst>
              <a:ext uri="{FF2B5EF4-FFF2-40B4-BE49-F238E27FC236}">
                <a16:creationId xmlns:a16="http://schemas.microsoft.com/office/drawing/2014/main" id="{1B4722FF-BC4E-B24E-AAF9-4CFBDCD18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796" y="2419350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6" name="TextBox 110">
            <a:extLst>
              <a:ext uri="{FF2B5EF4-FFF2-40B4-BE49-F238E27FC236}">
                <a16:creationId xmlns:a16="http://schemas.microsoft.com/office/drawing/2014/main" id="{99E43DED-25B4-764C-B475-987E9899A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096" y="2790894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7" name="TextBox 111">
            <a:extLst>
              <a:ext uri="{FF2B5EF4-FFF2-40B4-BE49-F238E27FC236}">
                <a16:creationId xmlns:a16="http://schemas.microsoft.com/office/drawing/2014/main" id="{60CD7B1B-6C0C-414A-A6F4-2C724B111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933" y="2687638"/>
            <a:ext cx="274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8" name="TextBox 112">
            <a:extLst>
              <a:ext uri="{FF2B5EF4-FFF2-40B4-BE49-F238E27FC236}">
                <a16:creationId xmlns:a16="http://schemas.microsoft.com/office/drawing/2014/main" id="{36B76F06-8CE7-0E41-A3A1-18B5E468B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271" y="400685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9" name="TextBox 113">
            <a:extLst>
              <a:ext uri="{FF2B5EF4-FFF2-40B4-BE49-F238E27FC236}">
                <a16:creationId xmlns:a16="http://schemas.microsoft.com/office/drawing/2014/main" id="{B38FAB30-55A3-AD46-B047-E929AAD42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083" y="4276725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0" name="TextBox 114">
            <a:extLst>
              <a:ext uri="{FF2B5EF4-FFF2-40B4-BE49-F238E27FC236}">
                <a16:creationId xmlns:a16="http://schemas.microsoft.com/office/drawing/2014/main" id="{6209C114-B4AA-A244-982D-EBB94D82C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671" y="46243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1" name="TextBox 115">
            <a:extLst>
              <a:ext uri="{FF2B5EF4-FFF2-40B4-BE49-F238E27FC236}">
                <a16:creationId xmlns:a16="http://schemas.microsoft.com/office/drawing/2014/main" id="{3C3609FE-6138-874F-A89C-6F8C711D3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671" y="4437063"/>
            <a:ext cx="273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2" name="TextBox 117">
            <a:extLst>
              <a:ext uri="{FF2B5EF4-FFF2-40B4-BE49-F238E27FC236}">
                <a16:creationId xmlns:a16="http://schemas.microsoft.com/office/drawing/2014/main" id="{9D634780-9369-0148-8A46-086906AB7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971" y="408940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3" name="TextBox 118">
            <a:extLst>
              <a:ext uri="{FF2B5EF4-FFF2-40B4-BE49-F238E27FC236}">
                <a16:creationId xmlns:a16="http://schemas.microsoft.com/office/drawing/2014/main" id="{6F9BC31D-23BD-554C-A935-0C3ED713F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396" y="4437063"/>
            <a:ext cx="274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4" name="TextBox 119">
            <a:extLst>
              <a:ext uri="{FF2B5EF4-FFF2-40B4-BE49-F238E27FC236}">
                <a16:creationId xmlns:a16="http://schemas.microsoft.com/office/drawing/2014/main" id="{E42C8FB7-C2F4-7E49-AD30-C67257B59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108" y="46418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5" name="TextBox 120">
            <a:extLst>
              <a:ext uri="{FF2B5EF4-FFF2-40B4-BE49-F238E27FC236}">
                <a16:creationId xmlns:a16="http://schemas.microsoft.com/office/drawing/2014/main" id="{89A9F45F-6E86-9A4C-AF52-070A9E3A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908" y="4394200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6" name="TextBox 150">
            <a:extLst>
              <a:ext uri="{FF2B5EF4-FFF2-40B4-BE49-F238E27FC236}">
                <a16:creationId xmlns:a16="http://schemas.microsoft.com/office/drawing/2014/main" id="{54FFEFDD-84AB-484A-93F2-66AB84A2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291" y="1666393"/>
            <a:ext cx="83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10.3.0.6</a:t>
            </a:r>
          </a:p>
        </p:txBody>
      </p:sp>
      <p:grpSp>
        <p:nvGrpSpPr>
          <p:cNvPr id="277" name="Group 88">
            <a:extLst>
              <a:ext uri="{FF2B5EF4-FFF2-40B4-BE49-F238E27FC236}">
                <a16:creationId xmlns:a16="http://schemas.microsoft.com/office/drawing/2014/main" id="{7A022A32-83B1-5748-9221-800D0CFB34B0}"/>
              </a:ext>
            </a:extLst>
          </p:cNvPr>
          <p:cNvGrpSpPr>
            <a:grpSpLocks/>
          </p:cNvGrpSpPr>
          <p:nvPr/>
        </p:nvGrpSpPr>
        <p:grpSpPr bwMode="auto">
          <a:xfrm>
            <a:off x="5400808" y="1862138"/>
            <a:ext cx="1270000" cy="1482725"/>
            <a:chOff x="5418667" y="1587500"/>
            <a:chExt cx="1270000" cy="1481667"/>
          </a:xfrm>
        </p:grpSpPr>
        <p:grpSp>
          <p:nvGrpSpPr>
            <p:cNvPr id="278" name="Group 79">
              <a:extLst>
                <a:ext uri="{FF2B5EF4-FFF2-40B4-BE49-F238E27FC236}">
                  <a16:creationId xmlns:a16="http://schemas.microsoft.com/office/drawing/2014/main" id="{ACD5087A-4126-5D4A-B13B-F67F7506AA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0087" y="1742411"/>
              <a:ext cx="1047344" cy="1163369"/>
              <a:chOff x="5440087" y="1742411"/>
              <a:chExt cx="1047344" cy="1163369"/>
            </a:xfrm>
          </p:grpSpPr>
          <p:grpSp>
            <p:nvGrpSpPr>
              <p:cNvPr id="280" name="Group 950">
                <a:extLst>
                  <a:ext uri="{FF2B5EF4-FFF2-40B4-BE49-F238E27FC236}">
                    <a16:creationId xmlns:a16="http://schemas.microsoft.com/office/drawing/2014/main" id="{21D68A0A-9909-D449-98B0-19D7C2FB75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8397" y="2273382"/>
                <a:ext cx="350328" cy="632398"/>
                <a:chOff x="4140" y="429"/>
                <a:chExt cx="1425" cy="2396"/>
              </a:xfrm>
            </p:grpSpPr>
            <p:sp>
              <p:nvSpPr>
                <p:cNvPr id="283" name="Freeform 951">
                  <a:extLst>
                    <a:ext uri="{FF2B5EF4-FFF2-40B4-BE49-F238E27FC236}">
                      <a16:creationId xmlns:a16="http://schemas.microsoft.com/office/drawing/2014/main" id="{E3817A04-160B-F442-A0EE-4B30F2EE8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4" name="Rectangle 952">
                  <a:extLst>
                    <a:ext uri="{FF2B5EF4-FFF2-40B4-BE49-F238E27FC236}">
                      <a16:creationId xmlns:a16="http://schemas.microsoft.com/office/drawing/2014/main" id="{75B67217-BB62-6248-BD4E-EB9548DDB4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" name="Freeform 953">
                  <a:extLst>
                    <a:ext uri="{FF2B5EF4-FFF2-40B4-BE49-F238E27FC236}">
                      <a16:creationId xmlns:a16="http://schemas.microsoft.com/office/drawing/2014/main" id="{B318F2C8-1650-8646-8E8D-A78555EC0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6" name="Freeform 954">
                  <a:extLst>
                    <a:ext uri="{FF2B5EF4-FFF2-40B4-BE49-F238E27FC236}">
                      <a16:creationId xmlns:a16="http://schemas.microsoft.com/office/drawing/2014/main" id="{04D05301-60BD-FC40-AAA2-F4F7C27891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7" name="Rectangle 955">
                  <a:extLst>
                    <a:ext uri="{FF2B5EF4-FFF2-40B4-BE49-F238E27FC236}">
                      <a16:creationId xmlns:a16="http://schemas.microsoft.com/office/drawing/2014/main" id="{5F062A6D-743A-264D-ADB0-C83039EDB3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8" name="Group 956">
                  <a:extLst>
                    <a:ext uri="{FF2B5EF4-FFF2-40B4-BE49-F238E27FC236}">
                      <a16:creationId xmlns:a16="http://schemas.microsoft.com/office/drawing/2014/main" id="{01C45509-1B2B-1042-BA84-D6FBBFF916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13" name="AutoShape 957">
                    <a:extLst>
                      <a:ext uri="{FF2B5EF4-FFF2-40B4-BE49-F238E27FC236}">
                        <a16:creationId xmlns:a16="http://schemas.microsoft.com/office/drawing/2014/main" id="{40C9778F-DE66-5643-8444-7EE1E943F1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4" name="AutoShape 958">
                    <a:extLst>
                      <a:ext uri="{FF2B5EF4-FFF2-40B4-BE49-F238E27FC236}">
                        <a16:creationId xmlns:a16="http://schemas.microsoft.com/office/drawing/2014/main" id="{DE3E5FFB-586E-B643-94E3-85EB4EF099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89" name="Rectangle 959">
                  <a:extLst>
                    <a:ext uri="{FF2B5EF4-FFF2-40B4-BE49-F238E27FC236}">
                      <a16:creationId xmlns:a16="http://schemas.microsoft.com/office/drawing/2014/main" id="{BB2BBE5E-0794-4041-A8BF-B91E39290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0" name="Group 960">
                  <a:extLst>
                    <a:ext uri="{FF2B5EF4-FFF2-40B4-BE49-F238E27FC236}">
                      <a16:creationId xmlns:a16="http://schemas.microsoft.com/office/drawing/2014/main" id="{B8615C7E-DC00-DB42-BA0E-E1F275877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11" name="AutoShape 961">
                    <a:extLst>
                      <a:ext uri="{FF2B5EF4-FFF2-40B4-BE49-F238E27FC236}">
                        <a16:creationId xmlns:a16="http://schemas.microsoft.com/office/drawing/2014/main" id="{20E97585-07E0-EC4F-B0F9-D086838F40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2" name="AutoShape 962">
                    <a:extLst>
                      <a:ext uri="{FF2B5EF4-FFF2-40B4-BE49-F238E27FC236}">
                        <a16:creationId xmlns:a16="http://schemas.microsoft.com/office/drawing/2014/main" id="{CAF5CAE1-8538-2C48-BED8-4AC05996DC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1" name="Rectangle 963">
                  <a:extLst>
                    <a:ext uri="{FF2B5EF4-FFF2-40B4-BE49-F238E27FC236}">
                      <a16:creationId xmlns:a16="http://schemas.microsoft.com/office/drawing/2014/main" id="{BFEA0CA2-91FF-F147-B072-1BC64CA43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" name="Rectangle 964">
                  <a:extLst>
                    <a:ext uri="{FF2B5EF4-FFF2-40B4-BE49-F238E27FC236}">
                      <a16:creationId xmlns:a16="http://schemas.microsoft.com/office/drawing/2014/main" id="{B7438767-CF8A-7D4E-88D7-06755770E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3" name="Group 965">
                  <a:extLst>
                    <a:ext uri="{FF2B5EF4-FFF2-40B4-BE49-F238E27FC236}">
                      <a16:creationId xmlns:a16="http://schemas.microsoft.com/office/drawing/2014/main" id="{BD89BE1D-D5A1-2A4F-9BB3-493820B2D2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09" name="AutoShape 966">
                    <a:extLst>
                      <a:ext uri="{FF2B5EF4-FFF2-40B4-BE49-F238E27FC236}">
                        <a16:creationId xmlns:a16="http://schemas.microsoft.com/office/drawing/2014/main" id="{E07E9E59-7E69-DA4E-9F03-F1D01DBAFC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0" name="AutoShape 967">
                    <a:extLst>
                      <a:ext uri="{FF2B5EF4-FFF2-40B4-BE49-F238E27FC236}">
                        <a16:creationId xmlns:a16="http://schemas.microsoft.com/office/drawing/2014/main" id="{702690BB-83DF-924B-9306-E5AFED91E5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4" name="Freeform 968">
                  <a:extLst>
                    <a:ext uri="{FF2B5EF4-FFF2-40B4-BE49-F238E27FC236}">
                      <a16:creationId xmlns:a16="http://schemas.microsoft.com/office/drawing/2014/main" id="{F6B6C90F-430A-CF4B-A1D7-1A585BAB71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95" name="Group 969">
                  <a:extLst>
                    <a:ext uri="{FF2B5EF4-FFF2-40B4-BE49-F238E27FC236}">
                      <a16:creationId xmlns:a16="http://schemas.microsoft.com/office/drawing/2014/main" id="{9E5BB1CA-4B03-2141-B082-B8A4706C69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07" name="AutoShape 970">
                    <a:extLst>
                      <a:ext uri="{FF2B5EF4-FFF2-40B4-BE49-F238E27FC236}">
                        <a16:creationId xmlns:a16="http://schemas.microsoft.com/office/drawing/2014/main" id="{60980303-8EC9-E149-A193-9468A55270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8" name="AutoShape 971">
                    <a:extLst>
                      <a:ext uri="{FF2B5EF4-FFF2-40B4-BE49-F238E27FC236}">
                        <a16:creationId xmlns:a16="http://schemas.microsoft.com/office/drawing/2014/main" id="{4EF45611-F585-3043-B711-6A89BC6FE8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6" name="Rectangle 972">
                  <a:extLst>
                    <a:ext uri="{FF2B5EF4-FFF2-40B4-BE49-F238E27FC236}">
                      <a16:creationId xmlns:a16="http://schemas.microsoft.com/office/drawing/2014/main" id="{811326F7-41C5-AD43-ADD1-11B55C255C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" name="Freeform 973">
                  <a:extLst>
                    <a:ext uri="{FF2B5EF4-FFF2-40B4-BE49-F238E27FC236}">
                      <a16:creationId xmlns:a16="http://schemas.microsoft.com/office/drawing/2014/main" id="{FDE366E8-CF59-6744-8C4C-B0AFB24ACA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8" name="Freeform 974">
                  <a:extLst>
                    <a:ext uri="{FF2B5EF4-FFF2-40B4-BE49-F238E27FC236}">
                      <a16:creationId xmlns:a16="http://schemas.microsoft.com/office/drawing/2014/main" id="{318356AC-8F6D-AE46-AB46-5BA687C30C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9" name="Oval 975">
                  <a:extLst>
                    <a:ext uri="{FF2B5EF4-FFF2-40B4-BE49-F238E27FC236}">
                      <a16:creationId xmlns:a16="http://schemas.microsoft.com/office/drawing/2014/main" id="{0F0566BD-6029-5E4D-9EA5-AC7E56217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" name="Freeform 976">
                  <a:extLst>
                    <a:ext uri="{FF2B5EF4-FFF2-40B4-BE49-F238E27FC236}">
                      <a16:creationId xmlns:a16="http://schemas.microsoft.com/office/drawing/2014/main" id="{A97DBA45-4DC8-8A4C-9ECC-96AF3FCE8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1" name="AutoShape 977">
                  <a:extLst>
                    <a:ext uri="{FF2B5EF4-FFF2-40B4-BE49-F238E27FC236}">
                      <a16:creationId xmlns:a16="http://schemas.microsoft.com/office/drawing/2014/main" id="{4336E3DA-6FFE-F148-8C56-516CE0806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" name="AutoShape 978">
                  <a:extLst>
                    <a:ext uri="{FF2B5EF4-FFF2-40B4-BE49-F238E27FC236}">
                      <a16:creationId xmlns:a16="http://schemas.microsoft.com/office/drawing/2014/main" id="{183F8629-55AE-0443-BA0A-86080DC2E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" name="Oval 979">
                  <a:extLst>
                    <a:ext uri="{FF2B5EF4-FFF2-40B4-BE49-F238E27FC236}">
                      <a16:creationId xmlns:a16="http://schemas.microsoft.com/office/drawing/2014/main" id="{3A012DD8-A7AE-C943-9266-026D3315C7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" name="Oval 980">
                  <a:extLst>
                    <a:ext uri="{FF2B5EF4-FFF2-40B4-BE49-F238E27FC236}">
                      <a16:creationId xmlns:a16="http://schemas.microsoft.com/office/drawing/2014/main" id="{B244DD55-7B74-A349-8352-6789B4DF5D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" name="Oval 981">
                  <a:extLst>
                    <a:ext uri="{FF2B5EF4-FFF2-40B4-BE49-F238E27FC236}">
                      <a16:creationId xmlns:a16="http://schemas.microsoft.com/office/drawing/2014/main" id="{5B459985-0D9B-A149-AA5D-EFFF804C9D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" name="Rectangle 982">
                  <a:extLst>
                    <a:ext uri="{FF2B5EF4-FFF2-40B4-BE49-F238E27FC236}">
                      <a16:creationId xmlns:a16="http://schemas.microsoft.com/office/drawing/2014/main" id="{6E63AA7A-EC16-C34C-A965-939803E03B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81" name="Picture 4">
                <a:extLst>
                  <a:ext uri="{FF2B5EF4-FFF2-40B4-BE49-F238E27FC236}">
                    <a16:creationId xmlns:a16="http://schemas.microsoft.com/office/drawing/2014/main" id="{62AAA559-6FDE-8C46-AE96-98BB6F5A9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0087" y="1742411"/>
                <a:ext cx="1039824" cy="309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2" name="TextBox 149">
                <a:extLst>
                  <a:ext uri="{FF2B5EF4-FFF2-40B4-BE49-F238E27FC236}">
                    <a16:creationId xmlns:a16="http://schemas.microsoft.com/office/drawing/2014/main" id="{16C0F16C-BEC5-5E41-93D1-E1A0A7E886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8972" y="1947149"/>
                <a:ext cx="928459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controller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9" name="Rectangle 82">
              <a:extLst>
                <a:ext uri="{FF2B5EF4-FFF2-40B4-BE49-F238E27FC236}">
                  <a16:creationId xmlns:a16="http://schemas.microsoft.com/office/drawing/2014/main" id="{CF46B557-5EBD-604D-BCB4-EA70ED1CD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667" y="1587500"/>
              <a:ext cx="1270000" cy="1481667"/>
            </a:xfrm>
            <a:prstGeom prst="rect">
              <a:avLst/>
            </a:prstGeom>
            <a:solidFill>
              <a:srgbClr val="FFFFFF">
                <a:alpha val="6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E604CB-0D3E-814A-B971-2B4918559EB2}"/>
              </a:ext>
            </a:extLst>
          </p:cNvPr>
          <p:cNvGrpSpPr/>
          <p:nvPr/>
        </p:nvGrpSpPr>
        <p:grpSpPr>
          <a:xfrm>
            <a:off x="3869633" y="4253948"/>
            <a:ext cx="728870" cy="410817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30015DB5-42CE-3B49-B677-CF914B2962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0F714CDA-7480-CE49-9945-95ABAA2E9D8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05112A5B-7C85-7C47-BF58-1F0109C893D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0" name="Freeform 319">
                <a:extLst>
                  <a:ext uri="{FF2B5EF4-FFF2-40B4-BE49-F238E27FC236}">
                    <a16:creationId xmlns:a16="http://schemas.microsoft.com/office/drawing/2014/main" id="{B0580F03-39BF-EE40-ABDC-67419070C5B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1" name="Freeform 320">
                <a:extLst>
                  <a:ext uri="{FF2B5EF4-FFF2-40B4-BE49-F238E27FC236}">
                    <a16:creationId xmlns:a16="http://schemas.microsoft.com/office/drawing/2014/main" id="{D0CD04B6-CF21-2848-8636-E0C8F73AE58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Freeform 321">
                <a:extLst>
                  <a:ext uri="{FF2B5EF4-FFF2-40B4-BE49-F238E27FC236}">
                    <a16:creationId xmlns:a16="http://schemas.microsoft.com/office/drawing/2014/main" id="{C8EBF80C-793A-E445-AB5E-B9C855B18BB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3" name="Freeform 322">
                <a:extLst>
                  <a:ext uri="{FF2B5EF4-FFF2-40B4-BE49-F238E27FC236}">
                    <a16:creationId xmlns:a16="http://schemas.microsoft.com/office/drawing/2014/main" id="{A3FCEE1A-B49A-114B-9106-CCEA7768BDD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F942E581-FE04-B94F-B911-CD294FD5BAAC}"/>
              </a:ext>
            </a:extLst>
          </p:cNvPr>
          <p:cNvGrpSpPr/>
          <p:nvPr/>
        </p:nvGrpSpPr>
        <p:grpSpPr>
          <a:xfrm>
            <a:off x="6009859" y="4287078"/>
            <a:ext cx="728870" cy="410817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E316B434-3A3A-794B-A8AC-B213546A080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DBF0F5B5-9197-4C41-96FE-459AF7F44E9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351381FF-0860-E449-A0D9-10CEFAE363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8" name="Freeform 327">
                <a:extLst>
                  <a:ext uri="{FF2B5EF4-FFF2-40B4-BE49-F238E27FC236}">
                    <a16:creationId xmlns:a16="http://schemas.microsoft.com/office/drawing/2014/main" id="{E939FD15-8AAB-2040-B15A-82A5312077C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Freeform 328">
                <a:extLst>
                  <a:ext uri="{FF2B5EF4-FFF2-40B4-BE49-F238E27FC236}">
                    <a16:creationId xmlns:a16="http://schemas.microsoft.com/office/drawing/2014/main" id="{4CEF3864-F6D0-4748-B241-5D20F1F4618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Freeform 329">
                <a:extLst>
                  <a:ext uri="{FF2B5EF4-FFF2-40B4-BE49-F238E27FC236}">
                    <a16:creationId xmlns:a16="http://schemas.microsoft.com/office/drawing/2014/main" id="{2067769B-1AC4-6144-B2B6-0F5E7F9575E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A069C59A-BBBE-4744-872F-D132ECB519A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C1A356A8-2504-814E-A2DE-E564D8802FDE}"/>
              </a:ext>
            </a:extLst>
          </p:cNvPr>
          <p:cNvGrpSpPr/>
          <p:nvPr/>
        </p:nvGrpSpPr>
        <p:grpSpPr>
          <a:xfrm>
            <a:off x="3882885" y="2411896"/>
            <a:ext cx="728870" cy="410817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9C6FB5E6-48B8-8744-98B5-2E6227887CA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AAAA7B0-2B9F-2043-9D13-B05031238FD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A3B779A6-781E-8643-ADF4-AE8E6B550A4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36" name="Freeform 335">
                <a:extLst>
                  <a:ext uri="{FF2B5EF4-FFF2-40B4-BE49-F238E27FC236}">
                    <a16:creationId xmlns:a16="http://schemas.microsoft.com/office/drawing/2014/main" id="{C44F672B-8C14-F049-AA11-1EDEE67D2DB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" name="Freeform 336">
                <a:extLst>
                  <a:ext uri="{FF2B5EF4-FFF2-40B4-BE49-F238E27FC236}">
                    <a16:creationId xmlns:a16="http://schemas.microsoft.com/office/drawing/2014/main" id="{A182D874-EC68-5549-AA31-DA7DAE90448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" name="Freeform 337">
                <a:extLst>
                  <a:ext uri="{FF2B5EF4-FFF2-40B4-BE49-F238E27FC236}">
                    <a16:creationId xmlns:a16="http://schemas.microsoft.com/office/drawing/2014/main" id="{0910EAAF-C06C-F64B-860C-6D1C1680BB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" name="Freeform 338">
                <a:extLst>
                  <a:ext uri="{FF2B5EF4-FFF2-40B4-BE49-F238E27FC236}">
                    <a16:creationId xmlns:a16="http://schemas.microsoft.com/office/drawing/2014/main" id="{7BAE19D5-843D-C349-BC33-83E69DC2B9D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9" name="TextBox 211">
            <a:extLst>
              <a:ext uri="{FF2B5EF4-FFF2-40B4-BE49-F238E27FC236}">
                <a16:creationId xmlns:a16="http://schemas.microsoft.com/office/drawing/2014/main" id="{33A0280C-1738-2A44-ADB2-B6134E78A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353" y="1519586"/>
            <a:ext cx="4619940" cy="21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Orchestrated tables can create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network-wide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behavior, e.g.,:</a:t>
            </a:r>
          </a:p>
          <a:p>
            <a:pPr marL="342900" marR="0" lvl="0" indent="-2254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datagrams from hosts h5 and h6 should be sent to h3 or h4, via s1 and from there to s2</a:t>
            </a:r>
          </a:p>
        </p:txBody>
      </p:sp>
    </p:spTree>
    <p:extLst>
      <p:ext uri="{BB962C8B-B14F-4D97-AF65-F5344CB8AC3E}">
        <p14:creationId xmlns:p14="http://schemas.microsoft.com/office/powerpoint/2010/main" val="5338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FE05D2-3A75-914E-80F5-2B07934F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IP hourglass</a:t>
            </a:r>
          </a:p>
        </p:txBody>
      </p: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4CACAAE2-F2BB-D743-9AA0-AC47A75FA461}"/>
              </a:ext>
            </a:extLst>
          </p:cNvPr>
          <p:cNvGrpSpPr/>
          <p:nvPr/>
        </p:nvGrpSpPr>
        <p:grpSpPr>
          <a:xfrm>
            <a:off x="4090857" y="1806499"/>
            <a:ext cx="3614635" cy="3698754"/>
            <a:chOff x="638638" y="3966449"/>
            <a:chExt cx="2486251" cy="2981899"/>
          </a:xfrm>
        </p:grpSpPr>
        <p:sp>
          <p:nvSpPr>
            <p:cNvPr id="514" name="Freeform 513">
              <a:extLst>
                <a:ext uri="{FF2B5EF4-FFF2-40B4-BE49-F238E27FC236}">
                  <a16:creationId xmlns:a16="http://schemas.microsoft.com/office/drawing/2014/main" id="{21ABD275-75EE-E74D-A25D-9B7784E4E8D5}"/>
                </a:ext>
              </a:extLst>
            </p:cNvPr>
            <p:cNvSpPr/>
            <p:nvPr/>
          </p:nvSpPr>
          <p:spPr>
            <a:xfrm>
              <a:off x="698244" y="3966449"/>
              <a:ext cx="850271" cy="2960494"/>
            </a:xfrm>
            <a:custGeom>
              <a:avLst/>
              <a:gdLst>
                <a:gd name="connsiteX0" fmla="*/ 0 w 1575849"/>
                <a:gd name="connsiteY0" fmla="*/ 0 h 6135527"/>
                <a:gd name="connsiteX1" fmla="*/ 76498 w 1575849"/>
                <a:gd name="connsiteY1" fmla="*/ 1086341 h 6135527"/>
                <a:gd name="connsiteX2" fmla="*/ 1575849 w 1575849"/>
                <a:gd name="connsiteY2" fmla="*/ 3060113 h 6135527"/>
                <a:gd name="connsiteX3" fmla="*/ 61198 w 1575849"/>
                <a:gd name="connsiteY3" fmla="*/ 5217493 h 6135527"/>
                <a:gd name="connsiteX4" fmla="*/ 91797 w 1575849"/>
                <a:gd name="connsiteY4" fmla="*/ 6135527 h 6135527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952"/>
                <a:gd name="connsiteY0" fmla="*/ 0 h 6120226"/>
                <a:gd name="connsiteX1" fmla="*/ 15300 w 1514952"/>
                <a:gd name="connsiteY1" fmla="*/ 1071040 h 6120226"/>
                <a:gd name="connsiteX2" fmla="*/ 1514651 w 1514952"/>
                <a:gd name="connsiteY2" fmla="*/ 3044812 h 6120226"/>
                <a:gd name="connsiteX3" fmla="*/ 0 w 1514952"/>
                <a:gd name="connsiteY3" fmla="*/ 5202192 h 6120226"/>
                <a:gd name="connsiteX4" fmla="*/ 30599 w 1514952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820"/>
                <a:gd name="connsiteY0" fmla="*/ 0 h 6120226"/>
                <a:gd name="connsiteX1" fmla="*/ 15300 w 1514820"/>
                <a:gd name="connsiteY1" fmla="*/ 1071040 h 6120226"/>
                <a:gd name="connsiteX2" fmla="*/ 1514651 w 1514820"/>
                <a:gd name="connsiteY2" fmla="*/ 3044812 h 6120226"/>
                <a:gd name="connsiteX3" fmla="*/ 0 w 1514820"/>
                <a:gd name="connsiteY3" fmla="*/ 5202192 h 6120226"/>
                <a:gd name="connsiteX4" fmla="*/ 30599 w 1514820"/>
                <a:gd name="connsiteY4" fmla="*/ 6120226 h 6120226"/>
                <a:gd name="connsiteX0" fmla="*/ 0 w 1514804"/>
                <a:gd name="connsiteY0" fmla="*/ 0 h 6120226"/>
                <a:gd name="connsiteX1" fmla="*/ 15300 w 1514804"/>
                <a:gd name="connsiteY1" fmla="*/ 1071040 h 6120226"/>
                <a:gd name="connsiteX2" fmla="*/ 1514651 w 1514804"/>
                <a:gd name="connsiteY2" fmla="*/ 3044812 h 6120226"/>
                <a:gd name="connsiteX3" fmla="*/ 0 w 1514804"/>
                <a:gd name="connsiteY3" fmla="*/ 5202192 h 6120226"/>
                <a:gd name="connsiteX4" fmla="*/ 30599 w 1514804"/>
                <a:gd name="connsiteY4" fmla="*/ 6120226 h 6120226"/>
                <a:gd name="connsiteX0" fmla="*/ 15299 w 1530103"/>
                <a:gd name="connsiteY0" fmla="*/ 0 h 6104925"/>
                <a:gd name="connsiteX1" fmla="*/ 30599 w 1530103"/>
                <a:gd name="connsiteY1" fmla="*/ 1071040 h 6104925"/>
                <a:gd name="connsiteX2" fmla="*/ 1529950 w 1530103"/>
                <a:gd name="connsiteY2" fmla="*/ 3044812 h 6104925"/>
                <a:gd name="connsiteX3" fmla="*/ 15299 w 1530103"/>
                <a:gd name="connsiteY3" fmla="*/ 5202192 h 6104925"/>
                <a:gd name="connsiteX4" fmla="*/ 0 w 1530103"/>
                <a:gd name="connsiteY4" fmla="*/ 6104925 h 6104925"/>
                <a:gd name="connsiteX0" fmla="*/ 0 w 1514804"/>
                <a:gd name="connsiteY0" fmla="*/ 0 h 6104925"/>
                <a:gd name="connsiteX1" fmla="*/ 15300 w 1514804"/>
                <a:gd name="connsiteY1" fmla="*/ 1071040 h 6104925"/>
                <a:gd name="connsiteX2" fmla="*/ 1514651 w 1514804"/>
                <a:gd name="connsiteY2" fmla="*/ 3044812 h 6104925"/>
                <a:gd name="connsiteX3" fmla="*/ 0 w 1514804"/>
                <a:gd name="connsiteY3" fmla="*/ 5202192 h 6104925"/>
                <a:gd name="connsiteX4" fmla="*/ 61199 w 1514804"/>
                <a:gd name="connsiteY4" fmla="*/ 6104925 h 6104925"/>
                <a:gd name="connsiteX0" fmla="*/ 0 w 1514653"/>
                <a:gd name="connsiteY0" fmla="*/ 0 h 6104925"/>
                <a:gd name="connsiteX1" fmla="*/ 15300 w 1514653"/>
                <a:gd name="connsiteY1" fmla="*/ 1071040 h 6104925"/>
                <a:gd name="connsiteX2" fmla="*/ 1514651 w 1514653"/>
                <a:gd name="connsiteY2" fmla="*/ 3044812 h 6104925"/>
                <a:gd name="connsiteX3" fmla="*/ 27021 w 1514653"/>
                <a:gd name="connsiteY3" fmla="*/ 5206052 h 6104925"/>
                <a:gd name="connsiteX4" fmla="*/ 61199 w 1514653"/>
                <a:gd name="connsiteY4" fmla="*/ 6104925 h 6104925"/>
                <a:gd name="connsiteX0" fmla="*/ 0 w 1514653"/>
                <a:gd name="connsiteY0" fmla="*/ 0 h 6101065"/>
                <a:gd name="connsiteX1" fmla="*/ 15300 w 1514653"/>
                <a:gd name="connsiteY1" fmla="*/ 1071040 h 6101065"/>
                <a:gd name="connsiteX2" fmla="*/ 1514651 w 1514653"/>
                <a:gd name="connsiteY2" fmla="*/ 3044812 h 6101065"/>
                <a:gd name="connsiteX3" fmla="*/ 27021 w 1514653"/>
                <a:gd name="connsiteY3" fmla="*/ 5206052 h 6101065"/>
                <a:gd name="connsiteX4" fmla="*/ 41898 w 1514653"/>
                <a:gd name="connsiteY4" fmla="*/ 6101065 h 6101065"/>
                <a:gd name="connsiteX0" fmla="*/ 0 w 1514653"/>
                <a:gd name="connsiteY0" fmla="*/ 0 h 6097204"/>
                <a:gd name="connsiteX1" fmla="*/ 15300 w 1514653"/>
                <a:gd name="connsiteY1" fmla="*/ 1071040 h 6097204"/>
                <a:gd name="connsiteX2" fmla="*/ 1514651 w 1514653"/>
                <a:gd name="connsiteY2" fmla="*/ 3044812 h 6097204"/>
                <a:gd name="connsiteX3" fmla="*/ 27021 w 1514653"/>
                <a:gd name="connsiteY3" fmla="*/ 5206052 h 6097204"/>
                <a:gd name="connsiteX4" fmla="*/ 26458 w 1514653"/>
                <a:gd name="connsiteY4" fmla="*/ 6097204 h 6097204"/>
                <a:gd name="connsiteX0" fmla="*/ 0 w 1506933"/>
                <a:gd name="connsiteY0" fmla="*/ 0 h 6062462"/>
                <a:gd name="connsiteX1" fmla="*/ 7580 w 1506933"/>
                <a:gd name="connsiteY1" fmla="*/ 1036298 h 6062462"/>
                <a:gd name="connsiteX2" fmla="*/ 1506931 w 1506933"/>
                <a:gd name="connsiteY2" fmla="*/ 3010070 h 6062462"/>
                <a:gd name="connsiteX3" fmla="*/ 19301 w 1506933"/>
                <a:gd name="connsiteY3" fmla="*/ 5171310 h 6062462"/>
                <a:gd name="connsiteX4" fmla="*/ 18738 w 1506933"/>
                <a:gd name="connsiteY4" fmla="*/ 6062462 h 6062462"/>
                <a:gd name="connsiteX0" fmla="*/ 0 w 1507072"/>
                <a:gd name="connsiteY0" fmla="*/ 0 h 6062462"/>
                <a:gd name="connsiteX1" fmla="*/ 7580 w 1507072"/>
                <a:gd name="connsiteY1" fmla="*/ 1036298 h 6062462"/>
                <a:gd name="connsiteX2" fmla="*/ 1506931 w 1507072"/>
                <a:gd name="connsiteY2" fmla="*/ 3010070 h 6062462"/>
                <a:gd name="connsiteX3" fmla="*/ 19301 w 1507072"/>
                <a:gd name="connsiteY3" fmla="*/ 5171310 h 6062462"/>
                <a:gd name="connsiteX4" fmla="*/ 18738 w 1507072"/>
                <a:gd name="connsiteY4" fmla="*/ 6062462 h 6062462"/>
                <a:gd name="connsiteX0" fmla="*/ 0 w 1460039"/>
                <a:gd name="connsiteY0" fmla="*/ 0 h 6062462"/>
                <a:gd name="connsiteX1" fmla="*/ 7580 w 1460039"/>
                <a:gd name="connsiteY1" fmla="*/ 1036298 h 6062462"/>
                <a:gd name="connsiteX2" fmla="*/ 1459891 w 1460039"/>
                <a:gd name="connsiteY2" fmla="*/ 3010070 h 6062462"/>
                <a:gd name="connsiteX3" fmla="*/ 19301 w 1460039"/>
                <a:gd name="connsiteY3" fmla="*/ 5171310 h 6062462"/>
                <a:gd name="connsiteX4" fmla="*/ 18738 w 1460039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5757662"/>
                <a:gd name="connsiteX1" fmla="*/ 7580 w 1460045"/>
                <a:gd name="connsiteY1" fmla="*/ 1036298 h 5757662"/>
                <a:gd name="connsiteX2" fmla="*/ 1459891 w 1460045"/>
                <a:gd name="connsiteY2" fmla="*/ 3010070 h 5757662"/>
                <a:gd name="connsiteX3" fmla="*/ 19301 w 1460045"/>
                <a:gd name="connsiteY3" fmla="*/ 5171310 h 5757662"/>
                <a:gd name="connsiteX4" fmla="*/ 18738 w 1460045"/>
                <a:gd name="connsiteY4" fmla="*/ 5757662 h 5757662"/>
                <a:gd name="connsiteX0" fmla="*/ 0 w 1460045"/>
                <a:gd name="connsiteY0" fmla="*/ 0 h 5211562"/>
                <a:gd name="connsiteX1" fmla="*/ 7580 w 1460045"/>
                <a:gd name="connsiteY1" fmla="*/ 490198 h 5211562"/>
                <a:gd name="connsiteX2" fmla="*/ 1459891 w 1460045"/>
                <a:gd name="connsiteY2" fmla="*/ 2463970 h 5211562"/>
                <a:gd name="connsiteX3" fmla="*/ 19301 w 1460045"/>
                <a:gd name="connsiteY3" fmla="*/ 4625210 h 5211562"/>
                <a:gd name="connsiteX4" fmla="*/ 18738 w 1460045"/>
                <a:gd name="connsiteY4" fmla="*/ 5211562 h 5211562"/>
                <a:gd name="connsiteX0" fmla="*/ 942 w 1460987"/>
                <a:gd name="connsiteY0" fmla="*/ 0 h 5211562"/>
                <a:gd name="connsiteX1" fmla="*/ 8522 w 1460987"/>
                <a:gd name="connsiteY1" fmla="*/ 490198 h 5211562"/>
                <a:gd name="connsiteX2" fmla="*/ 1460833 w 1460987"/>
                <a:gd name="connsiteY2" fmla="*/ 2463970 h 5211562"/>
                <a:gd name="connsiteX3" fmla="*/ 20243 w 1460987"/>
                <a:gd name="connsiteY3" fmla="*/ 4625210 h 5211562"/>
                <a:gd name="connsiteX4" fmla="*/ 19680 w 1460987"/>
                <a:gd name="connsiteY4" fmla="*/ 5211562 h 5211562"/>
                <a:gd name="connsiteX0" fmla="*/ 9665 w 1469710"/>
                <a:gd name="connsiteY0" fmla="*/ 0 h 5211562"/>
                <a:gd name="connsiteX1" fmla="*/ 17245 w 1469710"/>
                <a:gd name="connsiteY1" fmla="*/ 490198 h 5211562"/>
                <a:gd name="connsiteX2" fmla="*/ 1469556 w 1469710"/>
                <a:gd name="connsiteY2" fmla="*/ 2463970 h 5211562"/>
                <a:gd name="connsiteX3" fmla="*/ 28966 w 1469710"/>
                <a:gd name="connsiteY3" fmla="*/ 4625210 h 5211562"/>
                <a:gd name="connsiteX4" fmla="*/ 28403 w 1469710"/>
                <a:gd name="connsiteY4" fmla="*/ 5211562 h 5211562"/>
                <a:gd name="connsiteX0" fmla="*/ 9665 w 1469710"/>
                <a:gd name="connsiteY0" fmla="*/ 0 h 5211562"/>
                <a:gd name="connsiteX1" fmla="*/ 17245 w 1469710"/>
                <a:gd name="connsiteY1" fmla="*/ 490198 h 5211562"/>
                <a:gd name="connsiteX2" fmla="*/ 1469556 w 1469710"/>
                <a:gd name="connsiteY2" fmla="*/ 2463970 h 5211562"/>
                <a:gd name="connsiteX3" fmla="*/ 28966 w 1469710"/>
                <a:gd name="connsiteY3" fmla="*/ 4625210 h 5211562"/>
                <a:gd name="connsiteX4" fmla="*/ 28403 w 1469710"/>
                <a:gd name="connsiteY4" fmla="*/ 5211562 h 5211562"/>
                <a:gd name="connsiteX0" fmla="*/ 13012 w 1473057"/>
                <a:gd name="connsiteY0" fmla="*/ 0 h 5030587"/>
                <a:gd name="connsiteX1" fmla="*/ 20592 w 1473057"/>
                <a:gd name="connsiteY1" fmla="*/ 490198 h 5030587"/>
                <a:gd name="connsiteX2" fmla="*/ 1472903 w 1473057"/>
                <a:gd name="connsiteY2" fmla="*/ 2463970 h 5030587"/>
                <a:gd name="connsiteX3" fmla="*/ 32313 w 1473057"/>
                <a:gd name="connsiteY3" fmla="*/ 4625210 h 5030587"/>
                <a:gd name="connsiteX4" fmla="*/ 0 w 1473057"/>
                <a:gd name="connsiteY4" fmla="*/ 5030587 h 5030587"/>
                <a:gd name="connsiteX0" fmla="*/ 13672 w 1473717"/>
                <a:gd name="connsiteY0" fmla="*/ 0 h 5030587"/>
                <a:gd name="connsiteX1" fmla="*/ 21252 w 1473717"/>
                <a:gd name="connsiteY1" fmla="*/ 490198 h 5030587"/>
                <a:gd name="connsiteX2" fmla="*/ 1473563 w 1473717"/>
                <a:gd name="connsiteY2" fmla="*/ 2463970 h 5030587"/>
                <a:gd name="connsiteX3" fmla="*/ 32973 w 1473717"/>
                <a:gd name="connsiteY3" fmla="*/ 4625210 h 5030587"/>
                <a:gd name="connsiteX4" fmla="*/ 660 w 1473717"/>
                <a:gd name="connsiteY4" fmla="*/ 5030587 h 5030587"/>
                <a:gd name="connsiteX0" fmla="*/ 16711 w 1476756"/>
                <a:gd name="connsiteY0" fmla="*/ 0 h 5030587"/>
                <a:gd name="connsiteX1" fmla="*/ 24291 w 1476756"/>
                <a:gd name="connsiteY1" fmla="*/ 490198 h 5030587"/>
                <a:gd name="connsiteX2" fmla="*/ 1476602 w 1476756"/>
                <a:gd name="connsiteY2" fmla="*/ 2463970 h 5030587"/>
                <a:gd name="connsiteX3" fmla="*/ 36012 w 1476756"/>
                <a:gd name="connsiteY3" fmla="*/ 4625210 h 5030587"/>
                <a:gd name="connsiteX4" fmla="*/ 3699 w 1476756"/>
                <a:gd name="connsiteY4" fmla="*/ 5030587 h 5030587"/>
                <a:gd name="connsiteX0" fmla="*/ 15329 w 1475374"/>
                <a:gd name="connsiteY0" fmla="*/ 0 h 5030587"/>
                <a:gd name="connsiteX1" fmla="*/ 22909 w 1475374"/>
                <a:gd name="connsiteY1" fmla="*/ 490198 h 5030587"/>
                <a:gd name="connsiteX2" fmla="*/ 1475220 w 1475374"/>
                <a:gd name="connsiteY2" fmla="*/ 2463970 h 5030587"/>
                <a:gd name="connsiteX3" fmla="*/ 34630 w 1475374"/>
                <a:gd name="connsiteY3" fmla="*/ 4625210 h 5030587"/>
                <a:gd name="connsiteX4" fmla="*/ 2317 w 1475374"/>
                <a:gd name="connsiteY4" fmla="*/ 5030587 h 503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374" h="5030587">
                  <a:moveTo>
                    <a:pt x="15329" y="0"/>
                  </a:moveTo>
                  <a:cubicBezTo>
                    <a:pt x="11506" y="126358"/>
                    <a:pt x="-8193" y="338440"/>
                    <a:pt x="22909" y="490198"/>
                  </a:cubicBezTo>
                  <a:cubicBezTo>
                    <a:pt x="582101" y="1884724"/>
                    <a:pt x="1488947" y="1931578"/>
                    <a:pt x="1475220" y="2463970"/>
                  </a:cubicBezTo>
                  <a:cubicBezTo>
                    <a:pt x="1461493" y="2996362"/>
                    <a:pt x="432418" y="3246650"/>
                    <a:pt x="34630" y="4625210"/>
                  </a:cubicBezTo>
                  <a:cubicBezTo>
                    <a:pt x="-13183" y="4820661"/>
                    <a:pt x="2505" y="4908161"/>
                    <a:pt x="2317" y="5030587"/>
                  </a:cubicBez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" name="Freeform 514">
              <a:extLst>
                <a:ext uri="{FF2B5EF4-FFF2-40B4-BE49-F238E27FC236}">
                  <a16:creationId xmlns:a16="http://schemas.microsoft.com/office/drawing/2014/main" id="{F9D51435-8C20-F648-960E-650E734D4C44}"/>
                </a:ext>
              </a:extLst>
            </p:cNvPr>
            <p:cNvSpPr/>
            <p:nvPr/>
          </p:nvSpPr>
          <p:spPr>
            <a:xfrm flipH="1">
              <a:off x="2208181" y="3968317"/>
              <a:ext cx="848879" cy="2945546"/>
            </a:xfrm>
            <a:custGeom>
              <a:avLst/>
              <a:gdLst>
                <a:gd name="connsiteX0" fmla="*/ 0 w 1575849"/>
                <a:gd name="connsiteY0" fmla="*/ 0 h 6135527"/>
                <a:gd name="connsiteX1" fmla="*/ 76498 w 1575849"/>
                <a:gd name="connsiteY1" fmla="*/ 1086341 h 6135527"/>
                <a:gd name="connsiteX2" fmla="*/ 1575849 w 1575849"/>
                <a:gd name="connsiteY2" fmla="*/ 3060113 h 6135527"/>
                <a:gd name="connsiteX3" fmla="*/ 61198 w 1575849"/>
                <a:gd name="connsiteY3" fmla="*/ 5217493 h 6135527"/>
                <a:gd name="connsiteX4" fmla="*/ 91797 w 1575849"/>
                <a:gd name="connsiteY4" fmla="*/ 6135527 h 6135527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952"/>
                <a:gd name="connsiteY0" fmla="*/ 0 h 6120226"/>
                <a:gd name="connsiteX1" fmla="*/ 15300 w 1514952"/>
                <a:gd name="connsiteY1" fmla="*/ 1071040 h 6120226"/>
                <a:gd name="connsiteX2" fmla="*/ 1514651 w 1514952"/>
                <a:gd name="connsiteY2" fmla="*/ 3044812 h 6120226"/>
                <a:gd name="connsiteX3" fmla="*/ 0 w 1514952"/>
                <a:gd name="connsiteY3" fmla="*/ 5202192 h 6120226"/>
                <a:gd name="connsiteX4" fmla="*/ 30599 w 1514952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820"/>
                <a:gd name="connsiteY0" fmla="*/ 0 h 6120226"/>
                <a:gd name="connsiteX1" fmla="*/ 15300 w 1514820"/>
                <a:gd name="connsiteY1" fmla="*/ 1071040 h 6120226"/>
                <a:gd name="connsiteX2" fmla="*/ 1514651 w 1514820"/>
                <a:gd name="connsiteY2" fmla="*/ 3044812 h 6120226"/>
                <a:gd name="connsiteX3" fmla="*/ 0 w 1514820"/>
                <a:gd name="connsiteY3" fmla="*/ 5202192 h 6120226"/>
                <a:gd name="connsiteX4" fmla="*/ 30599 w 1514820"/>
                <a:gd name="connsiteY4" fmla="*/ 6120226 h 6120226"/>
                <a:gd name="connsiteX0" fmla="*/ 0 w 1514804"/>
                <a:gd name="connsiteY0" fmla="*/ 0 h 6120226"/>
                <a:gd name="connsiteX1" fmla="*/ 15300 w 1514804"/>
                <a:gd name="connsiteY1" fmla="*/ 1071040 h 6120226"/>
                <a:gd name="connsiteX2" fmla="*/ 1514651 w 1514804"/>
                <a:gd name="connsiteY2" fmla="*/ 3044812 h 6120226"/>
                <a:gd name="connsiteX3" fmla="*/ 0 w 1514804"/>
                <a:gd name="connsiteY3" fmla="*/ 5202192 h 6120226"/>
                <a:gd name="connsiteX4" fmla="*/ 30599 w 1514804"/>
                <a:gd name="connsiteY4" fmla="*/ 6120226 h 6120226"/>
                <a:gd name="connsiteX0" fmla="*/ 15299 w 1530103"/>
                <a:gd name="connsiteY0" fmla="*/ 0 h 6104925"/>
                <a:gd name="connsiteX1" fmla="*/ 30599 w 1530103"/>
                <a:gd name="connsiteY1" fmla="*/ 1071040 h 6104925"/>
                <a:gd name="connsiteX2" fmla="*/ 1529950 w 1530103"/>
                <a:gd name="connsiteY2" fmla="*/ 3044812 h 6104925"/>
                <a:gd name="connsiteX3" fmla="*/ 15299 w 1530103"/>
                <a:gd name="connsiteY3" fmla="*/ 5202192 h 6104925"/>
                <a:gd name="connsiteX4" fmla="*/ 0 w 1530103"/>
                <a:gd name="connsiteY4" fmla="*/ 6104925 h 6104925"/>
                <a:gd name="connsiteX0" fmla="*/ 0 w 1514804"/>
                <a:gd name="connsiteY0" fmla="*/ 0 h 6104925"/>
                <a:gd name="connsiteX1" fmla="*/ 15300 w 1514804"/>
                <a:gd name="connsiteY1" fmla="*/ 1071040 h 6104925"/>
                <a:gd name="connsiteX2" fmla="*/ 1514651 w 1514804"/>
                <a:gd name="connsiteY2" fmla="*/ 3044812 h 6104925"/>
                <a:gd name="connsiteX3" fmla="*/ 0 w 1514804"/>
                <a:gd name="connsiteY3" fmla="*/ 5202192 h 6104925"/>
                <a:gd name="connsiteX4" fmla="*/ 61199 w 1514804"/>
                <a:gd name="connsiteY4" fmla="*/ 6104925 h 6104925"/>
                <a:gd name="connsiteX0" fmla="*/ 0 w 1514653"/>
                <a:gd name="connsiteY0" fmla="*/ 0 h 6104925"/>
                <a:gd name="connsiteX1" fmla="*/ 15300 w 1514653"/>
                <a:gd name="connsiteY1" fmla="*/ 1071040 h 6104925"/>
                <a:gd name="connsiteX2" fmla="*/ 1514651 w 1514653"/>
                <a:gd name="connsiteY2" fmla="*/ 3044812 h 6104925"/>
                <a:gd name="connsiteX3" fmla="*/ 27021 w 1514653"/>
                <a:gd name="connsiteY3" fmla="*/ 5206052 h 6104925"/>
                <a:gd name="connsiteX4" fmla="*/ 61199 w 1514653"/>
                <a:gd name="connsiteY4" fmla="*/ 6104925 h 6104925"/>
                <a:gd name="connsiteX0" fmla="*/ 0 w 1514653"/>
                <a:gd name="connsiteY0" fmla="*/ 0 h 6101065"/>
                <a:gd name="connsiteX1" fmla="*/ 15300 w 1514653"/>
                <a:gd name="connsiteY1" fmla="*/ 1071040 h 6101065"/>
                <a:gd name="connsiteX2" fmla="*/ 1514651 w 1514653"/>
                <a:gd name="connsiteY2" fmla="*/ 3044812 h 6101065"/>
                <a:gd name="connsiteX3" fmla="*/ 27021 w 1514653"/>
                <a:gd name="connsiteY3" fmla="*/ 5206052 h 6101065"/>
                <a:gd name="connsiteX4" fmla="*/ 41898 w 1514653"/>
                <a:gd name="connsiteY4" fmla="*/ 6101065 h 6101065"/>
                <a:gd name="connsiteX0" fmla="*/ 0 w 1514653"/>
                <a:gd name="connsiteY0" fmla="*/ 0 h 6097204"/>
                <a:gd name="connsiteX1" fmla="*/ 15300 w 1514653"/>
                <a:gd name="connsiteY1" fmla="*/ 1071040 h 6097204"/>
                <a:gd name="connsiteX2" fmla="*/ 1514651 w 1514653"/>
                <a:gd name="connsiteY2" fmla="*/ 3044812 h 6097204"/>
                <a:gd name="connsiteX3" fmla="*/ 27021 w 1514653"/>
                <a:gd name="connsiteY3" fmla="*/ 5206052 h 6097204"/>
                <a:gd name="connsiteX4" fmla="*/ 26458 w 1514653"/>
                <a:gd name="connsiteY4" fmla="*/ 6097204 h 6097204"/>
                <a:gd name="connsiteX0" fmla="*/ 0 w 1506933"/>
                <a:gd name="connsiteY0" fmla="*/ 0 h 6062462"/>
                <a:gd name="connsiteX1" fmla="*/ 7580 w 1506933"/>
                <a:gd name="connsiteY1" fmla="*/ 1036298 h 6062462"/>
                <a:gd name="connsiteX2" fmla="*/ 1506931 w 1506933"/>
                <a:gd name="connsiteY2" fmla="*/ 3010070 h 6062462"/>
                <a:gd name="connsiteX3" fmla="*/ 19301 w 1506933"/>
                <a:gd name="connsiteY3" fmla="*/ 5171310 h 6062462"/>
                <a:gd name="connsiteX4" fmla="*/ 18738 w 1506933"/>
                <a:gd name="connsiteY4" fmla="*/ 6062462 h 6062462"/>
                <a:gd name="connsiteX0" fmla="*/ 0 w 1507072"/>
                <a:gd name="connsiteY0" fmla="*/ 0 h 6062462"/>
                <a:gd name="connsiteX1" fmla="*/ 7580 w 1507072"/>
                <a:gd name="connsiteY1" fmla="*/ 1036298 h 6062462"/>
                <a:gd name="connsiteX2" fmla="*/ 1506931 w 1507072"/>
                <a:gd name="connsiteY2" fmla="*/ 3010070 h 6062462"/>
                <a:gd name="connsiteX3" fmla="*/ 19301 w 1507072"/>
                <a:gd name="connsiteY3" fmla="*/ 5171310 h 6062462"/>
                <a:gd name="connsiteX4" fmla="*/ 18738 w 1507072"/>
                <a:gd name="connsiteY4" fmla="*/ 6062462 h 6062462"/>
                <a:gd name="connsiteX0" fmla="*/ 0 w 1460039"/>
                <a:gd name="connsiteY0" fmla="*/ 0 h 6062462"/>
                <a:gd name="connsiteX1" fmla="*/ 7580 w 1460039"/>
                <a:gd name="connsiteY1" fmla="*/ 1036298 h 6062462"/>
                <a:gd name="connsiteX2" fmla="*/ 1459891 w 1460039"/>
                <a:gd name="connsiteY2" fmla="*/ 3010070 h 6062462"/>
                <a:gd name="connsiteX3" fmla="*/ 19301 w 1460039"/>
                <a:gd name="connsiteY3" fmla="*/ 5171310 h 6062462"/>
                <a:gd name="connsiteX4" fmla="*/ 18738 w 1460039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5767187"/>
                <a:gd name="connsiteX1" fmla="*/ 7580 w 1460045"/>
                <a:gd name="connsiteY1" fmla="*/ 1036298 h 5767187"/>
                <a:gd name="connsiteX2" fmla="*/ 1459891 w 1460045"/>
                <a:gd name="connsiteY2" fmla="*/ 3010070 h 5767187"/>
                <a:gd name="connsiteX3" fmla="*/ 19301 w 1460045"/>
                <a:gd name="connsiteY3" fmla="*/ 5171310 h 5767187"/>
                <a:gd name="connsiteX4" fmla="*/ 21913 w 1460045"/>
                <a:gd name="connsiteY4" fmla="*/ 5767187 h 5767187"/>
                <a:gd name="connsiteX0" fmla="*/ 0 w 1460045"/>
                <a:gd name="connsiteY0" fmla="*/ 0 h 5767187"/>
                <a:gd name="connsiteX1" fmla="*/ 7580 w 1460045"/>
                <a:gd name="connsiteY1" fmla="*/ 1036298 h 5767187"/>
                <a:gd name="connsiteX2" fmla="*/ 1459891 w 1460045"/>
                <a:gd name="connsiteY2" fmla="*/ 3010070 h 5767187"/>
                <a:gd name="connsiteX3" fmla="*/ 19301 w 1460045"/>
                <a:gd name="connsiteY3" fmla="*/ 5171310 h 5767187"/>
                <a:gd name="connsiteX4" fmla="*/ 21913 w 1460045"/>
                <a:gd name="connsiteY4" fmla="*/ 5767187 h 5767187"/>
                <a:gd name="connsiteX0" fmla="*/ 0 w 1466395"/>
                <a:gd name="connsiteY0" fmla="*/ 0 h 5217912"/>
                <a:gd name="connsiteX1" fmla="*/ 13930 w 1466395"/>
                <a:gd name="connsiteY1" fmla="*/ 487023 h 5217912"/>
                <a:gd name="connsiteX2" fmla="*/ 1466241 w 1466395"/>
                <a:gd name="connsiteY2" fmla="*/ 2460795 h 5217912"/>
                <a:gd name="connsiteX3" fmla="*/ 25651 w 1466395"/>
                <a:gd name="connsiteY3" fmla="*/ 4622035 h 5217912"/>
                <a:gd name="connsiteX4" fmla="*/ 28263 w 1466395"/>
                <a:gd name="connsiteY4" fmla="*/ 5217912 h 5217912"/>
                <a:gd name="connsiteX0" fmla="*/ 0 w 1466395"/>
                <a:gd name="connsiteY0" fmla="*/ 0 h 5217912"/>
                <a:gd name="connsiteX1" fmla="*/ 13930 w 1466395"/>
                <a:gd name="connsiteY1" fmla="*/ 487023 h 5217912"/>
                <a:gd name="connsiteX2" fmla="*/ 1466241 w 1466395"/>
                <a:gd name="connsiteY2" fmla="*/ 2460795 h 5217912"/>
                <a:gd name="connsiteX3" fmla="*/ 25651 w 1466395"/>
                <a:gd name="connsiteY3" fmla="*/ 4622035 h 5217912"/>
                <a:gd name="connsiteX4" fmla="*/ 28263 w 1466395"/>
                <a:gd name="connsiteY4" fmla="*/ 5217912 h 5217912"/>
                <a:gd name="connsiteX0" fmla="*/ 0 w 1466395"/>
                <a:gd name="connsiteY0" fmla="*/ 0 h 5217912"/>
                <a:gd name="connsiteX1" fmla="*/ 13930 w 1466395"/>
                <a:gd name="connsiteY1" fmla="*/ 487023 h 5217912"/>
                <a:gd name="connsiteX2" fmla="*/ 1466241 w 1466395"/>
                <a:gd name="connsiteY2" fmla="*/ 2460795 h 5217912"/>
                <a:gd name="connsiteX3" fmla="*/ 25651 w 1466395"/>
                <a:gd name="connsiteY3" fmla="*/ 4622035 h 5217912"/>
                <a:gd name="connsiteX4" fmla="*/ 28263 w 1466395"/>
                <a:gd name="connsiteY4" fmla="*/ 5217912 h 5217912"/>
                <a:gd name="connsiteX0" fmla="*/ 6564 w 1472959"/>
                <a:gd name="connsiteY0" fmla="*/ 0 h 5217912"/>
                <a:gd name="connsiteX1" fmla="*/ 20494 w 1472959"/>
                <a:gd name="connsiteY1" fmla="*/ 487023 h 5217912"/>
                <a:gd name="connsiteX2" fmla="*/ 1472805 w 1472959"/>
                <a:gd name="connsiteY2" fmla="*/ 2460795 h 5217912"/>
                <a:gd name="connsiteX3" fmla="*/ 32215 w 1472959"/>
                <a:gd name="connsiteY3" fmla="*/ 4622035 h 5217912"/>
                <a:gd name="connsiteX4" fmla="*/ 34827 w 1472959"/>
                <a:gd name="connsiteY4" fmla="*/ 5217912 h 5217912"/>
                <a:gd name="connsiteX0" fmla="*/ 6564 w 1472959"/>
                <a:gd name="connsiteY0" fmla="*/ 0 h 5005187"/>
                <a:gd name="connsiteX1" fmla="*/ 20494 w 1472959"/>
                <a:gd name="connsiteY1" fmla="*/ 487023 h 5005187"/>
                <a:gd name="connsiteX2" fmla="*/ 1472805 w 1472959"/>
                <a:gd name="connsiteY2" fmla="*/ 2460795 h 5005187"/>
                <a:gd name="connsiteX3" fmla="*/ 32215 w 1472959"/>
                <a:gd name="connsiteY3" fmla="*/ 4622035 h 5005187"/>
                <a:gd name="connsiteX4" fmla="*/ 28477 w 1472959"/>
                <a:gd name="connsiteY4" fmla="*/ 5005187 h 5005187"/>
                <a:gd name="connsiteX0" fmla="*/ 6564 w 1472959"/>
                <a:gd name="connsiteY0" fmla="*/ 0 h 5005187"/>
                <a:gd name="connsiteX1" fmla="*/ 20494 w 1472959"/>
                <a:gd name="connsiteY1" fmla="*/ 487023 h 5005187"/>
                <a:gd name="connsiteX2" fmla="*/ 1472805 w 1472959"/>
                <a:gd name="connsiteY2" fmla="*/ 2460795 h 5005187"/>
                <a:gd name="connsiteX3" fmla="*/ 32215 w 1472959"/>
                <a:gd name="connsiteY3" fmla="*/ 4622035 h 5005187"/>
                <a:gd name="connsiteX4" fmla="*/ 28477 w 1472959"/>
                <a:gd name="connsiteY4" fmla="*/ 5005187 h 5005187"/>
                <a:gd name="connsiteX0" fmla="*/ 6564 w 1472959"/>
                <a:gd name="connsiteY0" fmla="*/ 0 h 5005187"/>
                <a:gd name="connsiteX1" fmla="*/ 20494 w 1472959"/>
                <a:gd name="connsiteY1" fmla="*/ 487023 h 5005187"/>
                <a:gd name="connsiteX2" fmla="*/ 1472805 w 1472959"/>
                <a:gd name="connsiteY2" fmla="*/ 2460795 h 5005187"/>
                <a:gd name="connsiteX3" fmla="*/ 32215 w 1472959"/>
                <a:gd name="connsiteY3" fmla="*/ 4622035 h 5005187"/>
                <a:gd name="connsiteX4" fmla="*/ 12602 w 1472959"/>
                <a:gd name="connsiteY4" fmla="*/ 5005187 h 50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959" h="5005187">
                  <a:moveTo>
                    <a:pt x="6564" y="0"/>
                  </a:moveTo>
                  <a:cubicBezTo>
                    <a:pt x="18616" y="167633"/>
                    <a:pt x="-23308" y="297165"/>
                    <a:pt x="20494" y="487023"/>
                  </a:cubicBezTo>
                  <a:cubicBezTo>
                    <a:pt x="579686" y="1881549"/>
                    <a:pt x="1486532" y="1928403"/>
                    <a:pt x="1472805" y="2460795"/>
                  </a:cubicBezTo>
                  <a:cubicBezTo>
                    <a:pt x="1459078" y="2993187"/>
                    <a:pt x="430003" y="3243475"/>
                    <a:pt x="32215" y="4622035"/>
                  </a:cubicBezTo>
                  <a:cubicBezTo>
                    <a:pt x="6627" y="4811136"/>
                    <a:pt x="-3085" y="4835136"/>
                    <a:pt x="12602" y="5005187"/>
                  </a:cubicBez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4618F758-228E-2741-8282-112CF720DF6F}"/>
                </a:ext>
              </a:extLst>
            </p:cNvPr>
            <p:cNvGrpSpPr/>
            <p:nvPr/>
          </p:nvGrpSpPr>
          <p:grpSpPr>
            <a:xfrm>
              <a:off x="638638" y="3975358"/>
              <a:ext cx="2477214" cy="120420"/>
              <a:chOff x="551293" y="7597774"/>
              <a:chExt cx="4298417" cy="204622"/>
            </a:xfrm>
          </p:grpSpPr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FE079350-79DF-9545-8BC8-D573FB34E144}"/>
                  </a:ext>
                </a:extLst>
              </p:cNvPr>
              <p:cNvSpPr/>
              <p:nvPr/>
            </p:nvSpPr>
            <p:spPr>
              <a:xfrm>
                <a:off x="669925" y="7597775"/>
                <a:ext cx="4064730" cy="2046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54" name="Group 553">
                <a:extLst>
                  <a:ext uri="{FF2B5EF4-FFF2-40B4-BE49-F238E27FC236}">
                    <a16:creationId xmlns:a16="http://schemas.microsoft.com/office/drawing/2014/main" id="{27A25043-C1B0-BA4E-8A41-C215D47613AB}"/>
                  </a:ext>
                </a:extLst>
              </p:cNvPr>
              <p:cNvGrpSpPr/>
              <p:nvPr/>
            </p:nvGrpSpPr>
            <p:grpSpPr>
              <a:xfrm>
                <a:off x="551293" y="7597774"/>
                <a:ext cx="360960" cy="204621"/>
                <a:chOff x="551293" y="7597774"/>
                <a:chExt cx="360960" cy="204621"/>
              </a:xfrm>
            </p:grpSpPr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892E3702-DE56-784B-A5A5-45ABF1F09502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Rectangle 621">
                  <a:extLst>
                    <a:ext uri="{FF2B5EF4-FFF2-40B4-BE49-F238E27FC236}">
                      <a16:creationId xmlns:a16="http://schemas.microsoft.com/office/drawing/2014/main" id="{3808829B-74A8-AA41-BCD9-CC0F6799E23F}"/>
                    </a:ext>
                  </a:extLst>
                </p:cNvPr>
                <p:cNvSpPr/>
                <p:nvPr/>
              </p:nvSpPr>
              <p:spPr>
                <a:xfrm rot="5400000">
                  <a:off x="710751" y="7569338"/>
                  <a:ext cx="142860" cy="2601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5" name="Group 554">
                <a:extLst>
                  <a:ext uri="{FF2B5EF4-FFF2-40B4-BE49-F238E27FC236}">
                    <a16:creationId xmlns:a16="http://schemas.microsoft.com/office/drawing/2014/main" id="{8232ED5D-69B7-D84C-82B4-ED4FFE2D6C9B}"/>
                  </a:ext>
                </a:extLst>
              </p:cNvPr>
              <p:cNvGrpSpPr/>
              <p:nvPr/>
            </p:nvGrpSpPr>
            <p:grpSpPr>
              <a:xfrm flipH="1">
                <a:off x="4488749" y="7597775"/>
                <a:ext cx="360961" cy="204621"/>
                <a:chOff x="551293" y="7597774"/>
                <a:chExt cx="360961" cy="204621"/>
              </a:xfrm>
            </p:grpSpPr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ED85578C-6C77-E642-8F29-A426B2B1821C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7" name="Rectangle 556">
                  <a:extLst>
                    <a:ext uri="{FF2B5EF4-FFF2-40B4-BE49-F238E27FC236}">
                      <a16:creationId xmlns:a16="http://schemas.microsoft.com/office/drawing/2014/main" id="{41EE87C3-1CC6-5841-8B41-175419F42F53}"/>
                    </a:ext>
                  </a:extLst>
                </p:cNvPr>
                <p:cNvSpPr/>
                <p:nvPr/>
              </p:nvSpPr>
              <p:spPr>
                <a:xfrm rot="5400000">
                  <a:off x="712127" y="7566745"/>
                  <a:ext cx="140106" cy="26014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55DDB86F-87B7-7A4A-A260-9DA9C8D96586}"/>
                </a:ext>
              </a:extLst>
            </p:cNvPr>
            <p:cNvCxnSpPr/>
            <p:nvPr/>
          </p:nvCxnSpPr>
          <p:spPr>
            <a:xfrm>
              <a:off x="1363009" y="5119694"/>
              <a:ext cx="1037440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07151B3A-EF82-7746-8914-2FD2283B2534}"/>
                </a:ext>
              </a:extLst>
            </p:cNvPr>
            <p:cNvCxnSpPr/>
            <p:nvPr/>
          </p:nvCxnSpPr>
          <p:spPr>
            <a:xfrm>
              <a:off x="864736" y="4572767"/>
              <a:ext cx="2029754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60B278AA-4181-9746-A394-02946F4E7DCD}"/>
                </a:ext>
              </a:extLst>
            </p:cNvPr>
            <p:cNvCxnSpPr/>
            <p:nvPr/>
          </p:nvCxnSpPr>
          <p:spPr>
            <a:xfrm>
              <a:off x="904423" y="6258602"/>
              <a:ext cx="1951641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8229E90C-5F4A-A34C-9AE5-9932602E82E6}"/>
                </a:ext>
              </a:extLst>
            </p:cNvPr>
            <p:cNvCxnSpPr/>
            <p:nvPr/>
          </p:nvCxnSpPr>
          <p:spPr>
            <a:xfrm>
              <a:off x="1336990" y="5748580"/>
              <a:ext cx="1083587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E346524D-36CA-B54A-B1F1-CBF85E8E7585}"/>
                </a:ext>
              </a:extLst>
            </p:cNvPr>
            <p:cNvSpPr txBox="1"/>
            <p:nvPr/>
          </p:nvSpPr>
          <p:spPr>
            <a:xfrm>
              <a:off x="1701671" y="5248774"/>
              <a:ext cx="316664" cy="42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15D34FD0-16F0-2D46-A82A-94BB0E07D136}"/>
                </a:ext>
              </a:extLst>
            </p:cNvPr>
            <p:cNvSpPr txBox="1"/>
            <p:nvPr/>
          </p:nvSpPr>
          <p:spPr>
            <a:xfrm>
              <a:off x="1317827" y="4665231"/>
              <a:ext cx="557470" cy="42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 </a:t>
              </a:r>
            </a:p>
          </p:txBody>
        </p:sp>
        <p:sp>
          <p:nvSpPr>
            <p:cNvPr id="523" name="TextBox 522">
              <a:extLst>
                <a:ext uri="{FF2B5EF4-FFF2-40B4-BE49-F238E27FC236}">
                  <a16:creationId xmlns:a16="http://schemas.microsoft.com/office/drawing/2014/main" id="{B00C2EAF-2910-0747-B0FA-28870A4687FA}"/>
                </a:ext>
              </a:extLst>
            </p:cNvPr>
            <p:cNvSpPr txBox="1"/>
            <p:nvPr/>
          </p:nvSpPr>
          <p:spPr>
            <a:xfrm>
              <a:off x="1921463" y="4672273"/>
              <a:ext cx="565850" cy="42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UDP</a:t>
              </a:r>
            </a:p>
          </p:txBody>
        </p:sp>
        <p:sp>
          <p:nvSpPr>
            <p:cNvPr id="524" name="TextBox 523">
              <a:extLst>
                <a:ext uri="{FF2B5EF4-FFF2-40B4-BE49-F238E27FC236}">
                  <a16:creationId xmlns:a16="http://schemas.microsoft.com/office/drawing/2014/main" id="{1B3784FE-76B9-AB43-B263-39AA6AE0EE5B}"/>
                </a:ext>
              </a:extLst>
            </p:cNvPr>
            <p:cNvSpPr txBox="1"/>
            <p:nvPr/>
          </p:nvSpPr>
          <p:spPr>
            <a:xfrm>
              <a:off x="929163" y="4095202"/>
              <a:ext cx="503223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</a:t>
              </a:r>
            </a:p>
          </p:txBody>
        </p:sp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B1270F7A-4AB9-AB43-B1FE-233A52D8506B}"/>
                </a:ext>
              </a:extLst>
            </p:cNvPr>
            <p:cNvSpPr txBox="1"/>
            <p:nvPr/>
          </p:nvSpPr>
          <p:spPr>
            <a:xfrm>
              <a:off x="1538498" y="4104718"/>
              <a:ext cx="537183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SMTP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CBA60E0D-7559-2849-AFF6-223038FD300E}"/>
                </a:ext>
              </a:extLst>
            </p:cNvPr>
            <p:cNvSpPr txBox="1"/>
            <p:nvPr/>
          </p:nvSpPr>
          <p:spPr>
            <a:xfrm>
              <a:off x="1222850" y="4267665"/>
              <a:ext cx="497490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QUIC</a:t>
              </a:r>
            </a:p>
          </p:txBody>
        </p:sp>
        <p:sp>
          <p:nvSpPr>
            <p:cNvPr id="527" name="TextBox 526">
              <a:extLst>
                <a:ext uri="{FF2B5EF4-FFF2-40B4-BE49-F238E27FC236}">
                  <a16:creationId xmlns:a16="http://schemas.microsoft.com/office/drawing/2014/main" id="{035EAEB8-4603-6D4D-A447-AEB37E1A8C67}"/>
                </a:ext>
              </a:extLst>
            </p:cNvPr>
            <p:cNvSpPr txBox="1"/>
            <p:nvPr/>
          </p:nvSpPr>
          <p:spPr>
            <a:xfrm>
              <a:off x="1867426" y="4272536"/>
              <a:ext cx="526863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DASH</a:t>
              </a:r>
            </a:p>
          </p:txBody>
        </p:sp>
        <p:sp>
          <p:nvSpPr>
            <p:cNvPr id="536" name="TextBox 535">
              <a:extLst>
                <a:ext uri="{FF2B5EF4-FFF2-40B4-BE49-F238E27FC236}">
                  <a16:creationId xmlns:a16="http://schemas.microsoft.com/office/drawing/2014/main" id="{4B7AE12C-315E-EF4F-ADF9-11511AAC9ACD}"/>
                </a:ext>
              </a:extLst>
            </p:cNvPr>
            <p:cNvSpPr txBox="1"/>
            <p:nvPr/>
          </p:nvSpPr>
          <p:spPr>
            <a:xfrm>
              <a:off x="2165480" y="4095316"/>
              <a:ext cx="398741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RTP</a:t>
              </a:r>
            </a:p>
          </p:txBody>
        </p:sp>
        <p:sp>
          <p:nvSpPr>
            <p:cNvPr id="537" name="TextBox 536">
              <a:extLst>
                <a:ext uri="{FF2B5EF4-FFF2-40B4-BE49-F238E27FC236}">
                  <a16:creationId xmlns:a16="http://schemas.microsoft.com/office/drawing/2014/main" id="{96089DC1-674D-2840-A233-7BE30D8880D1}"/>
                </a:ext>
              </a:extLst>
            </p:cNvPr>
            <p:cNvSpPr txBox="1"/>
            <p:nvPr/>
          </p:nvSpPr>
          <p:spPr>
            <a:xfrm>
              <a:off x="2555094" y="4099819"/>
              <a:ext cx="352734" cy="42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r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angal" panose="02040503050203030202" pitchFamily="18" charset="0"/>
                </a:rPr>
                <a:t>…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005BD7F5-7061-104C-ADD5-55B48EBAD477}"/>
                </a:ext>
              </a:extLst>
            </p:cNvPr>
            <p:cNvGrpSpPr/>
            <p:nvPr/>
          </p:nvGrpSpPr>
          <p:grpSpPr>
            <a:xfrm>
              <a:off x="647675" y="6827928"/>
              <a:ext cx="2477214" cy="120420"/>
              <a:chOff x="551293" y="7597774"/>
              <a:chExt cx="4298417" cy="204622"/>
            </a:xfrm>
          </p:grpSpPr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63C3EC8D-0E26-3D45-AD60-CDC3B0EED1B2}"/>
                  </a:ext>
                </a:extLst>
              </p:cNvPr>
              <p:cNvSpPr/>
              <p:nvPr/>
            </p:nvSpPr>
            <p:spPr>
              <a:xfrm>
                <a:off x="669925" y="7597775"/>
                <a:ext cx="4064730" cy="2046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47" name="Group 546">
                <a:extLst>
                  <a:ext uri="{FF2B5EF4-FFF2-40B4-BE49-F238E27FC236}">
                    <a16:creationId xmlns:a16="http://schemas.microsoft.com/office/drawing/2014/main" id="{3697E0BA-9A4C-5F43-8783-A94D8BFA0CA1}"/>
                  </a:ext>
                </a:extLst>
              </p:cNvPr>
              <p:cNvGrpSpPr/>
              <p:nvPr/>
            </p:nvGrpSpPr>
            <p:grpSpPr>
              <a:xfrm>
                <a:off x="551293" y="7597774"/>
                <a:ext cx="360959" cy="204621"/>
                <a:chOff x="551293" y="7597774"/>
                <a:chExt cx="360959" cy="204621"/>
              </a:xfrm>
            </p:grpSpPr>
            <p:sp>
              <p:nvSpPr>
                <p:cNvPr id="551" name="Oval 550">
                  <a:extLst>
                    <a:ext uri="{FF2B5EF4-FFF2-40B4-BE49-F238E27FC236}">
                      <a16:creationId xmlns:a16="http://schemas.microsoft.com/office/drawing/2014/main" id="{861CDB1F-8277-DD4A-8737-85AC1BCE5D36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Rectangle 551">
                  <a:extLst>
                    <a:ext uri="{FF2B5EF4-FFF2-40B4-BE49-F238E27FC236}">
                      <a16:creationId xmlns:a16="http://schemas.microsoft.com/office/drawing/2014/main" id="{9B5B93A4-E79F-5D45-9C6C-8458DEDE50F7}"/>
                    </a:ext>
                  </a:extLst>
                </p:cNvPr>
                <p:cNvSpPr/>
                <p:nvPr/>
              </p:nvSpPr>
              <p:spPr>
                <a:xfrm rot="5400000">
                  <a:off x="712127" y="7567955"/>
                  <a:ext cx="140106" cy="2601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48" name="Group 547">
                <a:extLst>
                  <a:ext uri="{FF2B5EF4-FFF2-40B4-BE49-F238E27FC236}">
                    <a16:creationId xmlns:a16="http://schemas.microsoft.com/office/drawing/2014/main" id="{F7DD7855-B81F-6249-980C-AB87A67F00E5}"/>
                  </a:ext>
                </a:extLst>
              </p:cNvPr>
              <p:cNvGrpSpPr/>
              <p:nvPr/>
            </p:nvGrpSpPr>
            <p:grpSpPr>
              <a:xfrm flipH="1">
                <a:off x="4488749" y="7597775"/>
                <a:ext cx="360961" cy="204621"/>
                <a:chOff x="551293" y="7597774"/>
                <a:chExt cx="360961" cy="204621"/>
              </a:xfrm>
            </p:grpSpPr>
            <p:sp>
              <p:nvSpPr>
                <p:cNvPr id="549" name="Oval 548">
                  <a:extLst>
                    <a:ext uri="{FF2B5EF4-FFF2-40B4-BE49-F238E27FC236}">
                      <a16:creationId xmlns:a16="http://schemas.microsoft.com/office/drawing/2014/main" id="{EB5E45D9-C107-6347-AB3F-87B7D9B861E3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0" name="Rectangle 549">
                  <a:extLst>
                    <a:ext uri="{FF2B5EF4-FFF2-40B4-BE49-F238E27FC236}">
                      <a16:creationId xmlns:a16="http://schemas.microsoft.com/office/drawing/2014/main" id="{56EA16C5-D2F9-1644-8DE7-6FA3E10C6CFA}"/>
                    </a:ext>
                  </a:extLst>
                </p:cNvPr>
                <p:cNvSpPr/>
                <p:nvPr/>
              </p:nvSpPr>
              <p:spPr>
                <a:xfrm rot="5400000">
                  <a:off x="712127" y="7572322"/>
                  <a:ext cx="140106" cy="26014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E50F34D6-33C8-6F41-8DFA-824070C0718B}"/>
                </a:ext>
              </a:extLst>
            </p:cNvPr>
            <p:cNvSpPr txBox="1"/>
            <p:nvPr/>
          </p:nvSpPr>
          <p:spPr>
            <a:xfrm>
              <a:off x="1260427" y="5749165"/>
              <a:ext cx="843878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Ethernet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TextBox 539">
              <a:extLst>
                <a:ext uri="{FF2B5EF4-FFF2-40B4-BE49-F238E27FC236}">
                  <a16:creationId xmlns:a16="http://schemas.microsoft.com/office/drawing/2014/main" id="{59564D5C-A7B0-A444-AA5A-A33BA94B85D8}"/>
                </a:ext>
              </a:extLst>
            </p:cNvPr>
            <p:cNvSpPr txBox="1"/>
            <p:nvPr/>
          </p:nvSpPr>
          <p:spPr>
            <a:xfrm>
              <a:off x="1474067" y="5962529"/>
              <a:ext cx="556746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WiFi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C6574EE-5134-914F-A01C-C627F127D2BF}"/>
                </a:ext>
              </a:extLst>
            </p:cNvPr>
            <p:cNvSpPr txBox="1"/>
            <p:nvPr/>
          </p:nvSpPr>
          <p:spPr>
            <a:xfrm>
              <a:off x="1841467" y="5962479"/>
              <a:ext cx="818760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Bluetooth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2" name="TextBox 541">
              <a:extLst>
                <a:ext uri="{FF2B5EF4-FFF2-40B4-BE49-F238E27FC236}">
                  <a16:creationId xmlns:a16="http://schemas.microsoft.com/office/drawing/2014/main" id="{A3BE0808-5DDD-114E-ADDD-ECC9C438C7FA}"/>
                </a:ext>
              </a:extLst>
            </p:cNvPr>
            <p:cNvSpPr txBox="1"/>
            <p:nvPr/>
          </p:nvSpPr>
          <p:spPr>
            <a:xfrm>
              <a:off x="1889184" y="5749647"/>
              <a:ext cx="414591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PPP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3" name="TextBox 542">
              <a:extLst>
                <a:ext uri="{FF2B5EF4-FFF2-40B4-BE49-F238E27FC236}">
                  <a16:creationId xmlns:a16="http://schemas.microsoft.com/office/drawing/2014/main" id="{B168751B-A687-D146-B2F2-E8BE2DC47C86}"/>
                </a:ext>
              </a:extLst>
            </p:cNvPr>
            <p:cNvSpPr txBox="1"/>
            <p:nvPr/>
          </p:nvSpPr>
          <p:spPr>
            <a:xfrm>
              <a:off x="1065185" y="5963701"/>
              <a:ext cx="526455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PDCP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TextBox 543">
              <a:extLst>
                <a:ext uri="{FF2B5EF4-FFF2-40B4-BE49-F238E27FC236}">
                  <a16:creationId xmlns:a16="http://schemas.microsoft.com/office/drawing/2014/main" id="{CE391214-BA61-7440-9D7B-9D42CAA4613C}"/>
                </a:ext>
              </a:extLst>
            </p:cNvPr>
            <p:cNvSpPr txBox="1"/>
            <p:nvPr/>
          </p:nvSpPr>
          <p:spPr>
            <a:xfrm>
              <a:off x="2174516" y="5708035"/>
              <a:ext cx="352734" cy="42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r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angal" panose="02040503050203030202" pitchFamily="18" charset="0"/>
                </a:rPr>
                <a:t>…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TextBox 544">
              <a:extLst>
                <a:ext uri="{FF2B5EF4-FFF2-40B4-BE49-F238E27FC236}">
                  <a16:creationId xmlns:a16="http://schemas.microsoft.com/office/drawing/2014/main" id="{E68641D0-8F0C-8A4B-AAEC-7095E3CC39A2}"/>
                </a:ext>
              </a:extLst>
            </p:cNvPr>
            <p:cNvSpPr txBox="1"/>
            <p:nvPr/>
          </p:nvSpPr>
          <p:spPr>
            <a:xfrm>
              <a:off x="1050427" y="6388801"/>
              <a:ext cx="1818080" cy="32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copper   radio   fiber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BD226E-A106-3E49-9255-FE126222ED3C}"/>
              </a:ext>
            </a:extLst>
          </p:cNvPr>
          <p:cNvGrpSpPr/>
          <p:nvPr/>
        </p:nvGrpSpPr>
        <p:grpSpPr>
          <a:xfrm>
            <a:off x="814038" y="2315737"/>
            <a:ext cx="4705817" cy="2677656"/>
            <a:chOff x="814038" y="2315737"/>
            <a:chExt cx="4705817" cy="2677656"/>
          </a:xfrm>
        </p:grpSpPr>
        <p:sp>
          <p:nvSpPr>
            <p:cNvPr id="623" name="TextBox 622">
              <a:extLst>
                <a:ext uri="{FF2B5EF4-FFF2-40B4-BE49-F238E27FC236}">
                  <a16:creationId xmlns:a16="http://schemas.microsoft.com/office/drawing/2014/main" id="{44104EE4-4A90-5E4A-B2A0-A1BD8BF943E4}"/>
                </a:ext>
              </a:extLst>
            </p:cNvPr>
            <p:cNvSpPr txBox="1"/>
            <p:nvPr/>
          </p:nvSpPr>
          <p:spPr>
            <a:xfrm>
              <a:off x="814038" y="2315737"/>
              <a:ext cx="330076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Internet’s “thin waist”: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network layer protocol: IP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must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be implemented by every (billions) of Internet-connected devices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98282D7-C09C-8C4D-B993-73C11EA17479}"/>
                </a:ext>
              </a:extLst>
            </p:cNvPr>
            <p:cNvCxnSpPr/>
            <p:nvPr/>
          </p:nvCxnSpPr>
          <p:spPr>
            <a:xfrm>
              <a:off x="4103650" y="3657601"/>
              <a:ext cx="1416205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B39DAD73-A59C-844C-82D2-98B789AF87B4}"/>
              </a:ext>
            </a:extLst>
          </p:cNvPr>
          <p:cNvGrpSpPr/>
          <p:nvPr/>
        </p:nvGrpSpPr>
        <p:grpSpPr>
          <a:xfrm>
            <a:off x="6761019" y="2397851"/>
            <a:ext cx="5180585" cy="2520510"/>
            <a:chOff x="6761019" y="2397851"/>
            <a:chExt cx="5180585" cy="25205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0151133-0DCF-4F4E-9CDA-634434080F2F}"/>
                </a:ext>
              </a:extLst>
            </p:cNvPr>
            <p:cNvSpPr txBox="1"/>
            <p:nvPr/>
          </p:nvSpPr>
          <p:spPr>
            <a:xfrm>
              <a:off x="9309916" y="2397851"/>
              <a:ext cx="263168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many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protocols in physical, link, transport, and application layers </a:t>
              </a:r>
            </a:p>
          </p:txBody>
        </p: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CCF9C436-9C11-1E43-8FA2-B49863655B5F}"/>
                </a:ext>
              </a:extLst>
            </p:cNvPr>
            <p:cNvGrpSpPr/>
            <p:nvPr/>
          </p:nvGrpSpPr>
          <p:grpSpPr>
            <a:xfrm>
              <a:off x="7232069" y="2410687"/>
              <a:ext cx="2036621" cy="2507674"/>
              <a:chOff x="7315200" y="2521527"/>
              <a:chExt cx="1427018" cy="2507674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9FCE1B0-FAA6-8244-BA7B-BB385915D8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29055" y="3768436"/>
                <a:ext cx="1413163" cy="1260765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>
                <a:extLst>
                  <a:ext uri="{FF2B5EF4-FFF2-40B4-BE49-F238E27FC236}">
                    <a16:creationId xmlns:a16="http://schemas.microsoft.com/office/drawing/2014/main" id="{CE4850D0-E94C-F942-9234-36141A4954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15200" y="2521527"/>
                <a:ext cx="1413163" cy="1260765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5" name="Straight Connector 624">
              <a:extLst>
                <a:ext uri="{FF2B5EF4-FFF2-40B4-BE49-F238E27FC236}">
                  <a16:creationId xmlns:a16="http://schemas.microsoft.com/office/drawing/2014/main" id="{6D445703-EA03-7643-9515-93FC334315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728" y="2978728"/>
              <a:ext cx="2466108" cy="67887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id="{4809228A-E7A3-CC45-B53B-0D172086E2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1019" y="3671455"/>
              <a:ext cx="2466108" cy="67887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92E3BF2-18E5-6D43-B854-8FE7854CC502}"/>
              </a:ext>
            </a:extLst>
          </p:cNvPr>
          <p:cNvSpPr txBox="1"/>
          <p:nvPr/>
        </p:nvSpPr>
        <p:spPr>
          <a:xfrm>
            <a:off x="533400" y="5924550"/>
            <a:ext cx="11372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what is the architectural waist of other large scale systems (e.g., railroad)?</a:t>
            </a:r>
          </a:p>
        </p:txBody>
      </p:sp>
    </p:spTree>
    <p:extLst>
      <p:ext uri="{BB962C8B-B14F-4D97-AF65-F5344CB8AC3E}">
        <p14:creationId xmlns:p14="http://schemas.microsoft.com/office/powerpoint/2010/main" val="32143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FE05D2-3A75-914E-80F5-2B07934F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IP hourglass, at middle age</a:t>
            </a:r>
          </a:p>
        </p:txBody>
      </p: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4CACAAE2-F2BB-D743-9AA0-AC47A75FA461}"/>
              </a:ext>
            </a:extLst>
          </p:cNvPr>
          <p:cNvGrpSpPr/>
          <p:nvPr/>
        </p:nvGrpSpPr>
        <p:grpSpPr>
          <a:xfrm>
            <a:off x="4090857" y="1806499"/>
            <a:ext cx="3614635" cy="3698754"/>
            <a:chOff x="638638" y="3966449"/>
            <a:chExt cx="2486251" cy="2981899"/>
          </a:xfrm>
        </p:grpSpPr>
        <p:sp>
          <p:nvSpPr>
            <p:cNvPr id="514" name="Freeform 513">
              <a:extLst>
                <a:ext uri="{FF2B5EF4-FFF2-40B4-BE49-F238E27FC236}">
                  <a16:creationId xmlns:a16="http://schemas.microsoft.com/office/drawing/2014/main" id="{21ABD275-75EE-E74D-A25D-9B7784E4E8D5}"/>
                </a:ext>
              </a:extLst>
            </p:cNvPr>
            <p:cNvSpPr/>
            <p:nvPr/>
          </p:nvSpPr>
          <p:spPr>
            <a:xfrm>
              <a:off x="698244" y="3966449"/>
              <a:ext cx="850271" cy="2960494"/>
            </a:xfrm>
            <a:custGeom>
              <a:avLst/>
              <a:gdLst>
                <a:gd name="connsiteX0" fmla="*/ 0 w 1575849"/>
                <a:gd name="connsiteY0" fmla="*/ 0 h 6135527"/>
                <a:gd name="connsiteX1" fmla="*/ 76498 w 1575849"/>
                <a:gd name="connsiteY1" fmla="*/ 1086341 h 6135527"/>
                <a:gd name="connsiteX2" fmla="*/ 1575849 w 1575849"/>
                <a:gd name="connsiteY2" fmla="*/ 3060113 h 6135527"/>
                <a:gd name="connsiteX3" fmla="*/ 61198 w 1575849"/>
                <a:gd name="connsiteY3" fmla="*/ 5217493 h 6135527"/>
                <a:gd name="connsiteX4" fmla="*/ 91797 w 1575849"/>
                <a:gd name="connsiteY4" fmla="*/ 6135527 h 6135527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952"/>
                <a:gd name="connsiteY0" fmla="*/ 0 h 6120226"/>
                <a:gd name="connsiteX1" fmla="*/ 15300 w 1514952"/>
                <a:gd name="connsiteY1" fmla="*/ 1071040 h 6120226"/>
                <a:gd name="connsiteX2" fmla="*/ 1514651 w 1514952"/>
                <a:gd name="connsiteY2" fmla="*/ 3044812 h 6120226"/>
                <a:gd name="connsiteX3" fmla="*/ 0 w 1514952"/>
                <a:gd name="connsiteY3" fmla="*/ 5202192 h 6120226"/>
                <a:gd name="connsiteX4" fmla="*/ 30599 w 1514952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820"/>
                <a:gd name="connsiteY0" fmla="*/ 0 h 6120226"/>
                <a:gd name="connsiteX1" fmla="*/ 15300 w 1514820"/>
                <a:gd name="connsiteY1" fmla="*/ 1071040 h 6120226"/>
                <a:gd name="connsiteX2" fmla="*/ 1514651 w 1514820"/>
                <a:gd name="connsiteY2" fmla="*/ 3044812 h 6120226"/>
                <a:gd name="connsiteX3" fmla="*/ 0 w 1514820"/>
                <a:gd name="connsiteY3" fmla="*/ 5202192 h 6120226"/>
                <a:gd name="connsiteX4" fmla="*/ 30599 w 1514820"/>
                <a:gd name="connsiteY4" fmla="*/ 6120226 h 6120226"/>
                <a:gd name="connsiteX0" fmla="*/ 0 w 1514804"/>
                <a:gd name="connsiteY0" fmla="*/ 0 h 6120226"/>
                <a:gd name="connsiteX1" fmla="*/ 15300 w 1514804"/>
                <a:gd name="connsiteY1" fmla="*/ 1071040 h 6120226"/>
                <a:gd name="connsiteX2" fmla="*/ 1514651 w 1514804"/>
                <a:gd name="connsiteY2" fmla="*/ 3044812 h 6120226"/>
                <a:gd name="connsiteX3" fmla="*/ 0 w 1514804"/>
                <a:gd name="connsiteY3" fmla="*/ 5202192 h 6120226"/>
                <a:gd name="connsiteX4" fmla="*/ 30599 w 1514804"/>
                <a:gd name="connsiteY4" fmla="*/ 6120226 h 6120226"/>
                <a:gd name="connsiteX0" fmla="*/ 15299 w 1530103"/>
                <a:gd name="connsiteY0" fmla="*/ 0 h 6104925"/>
                <a:gd name="connsiteX1" fmla="*/ 30599 w 1530103"/>
                <a:gd name="connsiteY1" fmla="*/ 1071040 h 6104925"/>
                <a:gd name="connsiteX2" fmla="*/ 1529950 w 1530103"/>
                <a:gd name="connsiteY2" fmla="*/ 3044812 h 6104925"/>
                <a:gd name="connsiteX3" fmla="*/ 15299 w 1530103"/>
                <a:gd name="connsiteY3" fmla="*/ 5202192 h 6104925"/>
                <a:gd name="connsiteX4" fmla="*/ 0 w 1530103"/>
                <a:gd name="connsiteY4" fmla="*/ 6104925 h 6104925"/>
                <a:gd name="connsiteX0" fmla="*/ 0 w 1514804"/>
                <a:gd name="connsiteY0" fmla="*/ 0 h 6104925"/>
                <a:gd name="connsiteX1" fmla="*/ 15300 w 1514804"/>
                <a:gd name="connsiteY1" fmla="*/ 1071040 h 6104925"/>
                <a:gd name="connsiteX2" fmla="*/ 1514651 w 1514804"/>
                <a:gd name="connsiteY2" fmla="*/ 3044812 h 6104925"/>
                <a:gd name="connsiteX3" fmla="*/ 0 w 1514804"/>
                <a:gd name="connsiteY3" fmla="*/ 5202192 h 6104925"/>
                <a:gd name="connsiteX4" fmla="*/ 61199 w 1514804"/>
                <a:gd name="connsiteY4" fmla="*/ 6104925 h 6104925"/>
                <a:gd name="connsiteX0" fmla="*/ 0 w 1514653"/>
                <a:gd name="connsiteY0" fmla="*/ 0 h 6104925"/>
                <a:gd name="connsiteX1" fmla="*/ 15300 w 1514653"/>
                <a:gd name="connsiteY1" fmla="*/ 1071040 h 6104925"/>
                <a:gd name="connsiteX2" fmla="*/ 1514651 w 1514653"/>
                <a:gd name="connsiteY2" fmla="*/ 3044812 h 6104925"/>
                <a:gd name="connsiteX3" fmla="*/ 27021 w 1514653"/>
                <a:gd name="connsiteY3" fmla="*/ 5206052 h 6104925"/>
                <a:gd name="connsiteX4" fmla="*/ 61199 w 1514653"/>
                <a:gd name="connsiteY4" fmla="*/ 6104925 h 6104925"/>
                <a:gd name="connsiteX0" fmla="*/ 0 w 1514653"/>
                <a:gd name="connsiteY0" fmla="*/ 0 h 6101065"/>
                <a:gd name="connsiteX1" fmla="*/ 15300 w 1514653"/>
                <a:gd name="connsiteY1" fmla="*/ 1071040 h 6101065"/>
                <a:gd name="connsiteX2" fmla="*/ 1514651 w 1514653"/>
                <a:gd name="connsiteY2" fmla="*/ 3044812 h 6101065"/>
                <a:gd name="connsiteX3" fmla="*/ 27021 w 1514653"/>
                <a:gd name="connsiteY3" fmla="*/ 5206052 h 6101065"/>
                <a:gd name="connsiteX4" fmla="*/ 41898 w 1514653"/>
                <a:gd name="connsiteY4" fmla="*/ 6101065 h 6101065"/>
                <a:gd name="connsiteX0" fmla="*/ 0 w 1514653"/>
                <a:gd name="connsiteY0" fmla="*/ 0 h 6097204"/>
                <a:gd name="connsiteX1" fmla="*/ 15300 w 1514653"/>
                <a:gd name="connsiteY1" fmla="*/ 1071040 h 6097204"/>
                <a:gd name="connsiteX2" fmla="*/ 1514651 w 1514653"/>
                <a:gd name="connsiteY2" fmla="*/ 3044812 h 6097204"/>
                <a:gd name="connsiteX3" fmla="*/ 27021 w 1514653"/>
                <a:gd name="connsiteY3" fmla="*/ 5206052 h 6097204"/>
                <a:gd name="connsiteX4" fmla="*/ 26458 w 1514653"/>
                <a:gd name="connsiteY4" fmla="*/ 6097204 h 6097204"/>
                <a:gd name="connsiteX0" fmla="*/ 0 w 1506933"/>
                <a:gd name="connsiteY0" fmla="*/ 0 h 6062462"/>
                <a:gd name="connsiteX1" fmla="*/ 7580 w 1506933"/>
                <a:gd name="connsiteY1" fmla="*/ 1036298 h 6062462"/>
                <a:gd name="connsiteX2" fmla="*/ 1506931 w 1506933"/>
                <a:gd name="connsiteY2" fmla="*/ 3010070 h 6062462"/>
                <a:gd name="connsiteX3" fmla="*/ 19301 w 1506933"/>
                <a:gd name="connsiteY3" fmla="*/ 5171310 h 6062462"/>
                <a:gd name="connsiteX4" fmla="*/ 18738 w 1506933"/>
                <a:gd name="connsiteY4" fmla="*/ 6062462 h 6062462"/>
                <a:gd name="connsiteX0" fmla="*/ 0 w 1507072"/>
                <a:gd name="connsiteY0" fmla="*/ 0 h 6062462"/>
                <a:gd name="connsiteX1" fmla="*/ 7580 w 1507072"/>
                <a:gd name="connsiteY1" fmla="*/ 1036298 h 6062462"/>
                <a:gd name="connsiteX2" fmla="*/ 1506931 w 1507072"/>
                <a:gd name="connsiteY2" fmla="*/ 3010070 h 6062462"/>
                <a:gd name="connsiteX3" fmla="*/ 19301 w 1507072"/>
                <a:gd name="connsiteY3" fmla="*/ 5171310 h 6062462"/>
                <a:gd name="connsiteX4" fmla="*/ 18738 w 1507072"/>
                <a:gd name="connsiteY4" fmla="*/ 6062462 h 6062462"/>
                <a:gd name="connsiteX0" fmla="*/ 0 w 1460039"/>
                <a:gd name="connsiteY0" fmla="*/ 0 h 6062462"/>
                <a:gd name="connsiteX1" fmla="*/ 7580 w 1460039"/>
                <a:gd name="connsiteY1" fmla="*/ 1036298 h 6062462"/>
                <a:gd name="connsiteX2" fmla="*/ 1459891 w 1460039"/>
                <a:gd name="connsiteY2" fmla="*/ 3010070 h 6062462"/>
                <a:gd name="connsiteX3" fmla="*/ 19301 w 1460039"/>
                <a:gd name="connsiteY3" fmla="*/ 5171310 h 6062462"/>
                <a:gd name="connsiteX4" fmla="*/ 18738 w 1460039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5757662"/>
                <a:gd name="connsiteX1" fmla="*/ 7580 w 1460045"/>
                <a:gd name="connsiteY1" fmla="*/ 1036298 h 5757662"/>
                <a:gd name="connsiteX2" fmla="*/ 1459891 w 1460045"/>
                <a:gd name="connsiteY2" fmla="*/ 3010070 h 5757662"/>
                <a:gd name="connsiteX3" fmla="*/ 19301 w 1460045"/>
                <a:gd name="connsiteY3" fmla="*/ 5171310 h 5757662"/>
                <a:gd name="connsiteX4" fmla="*/ 18738 w 1460045"/>
                <a:gd name="connsiteY4" fmla="*/ 5757662 h 5757662"/>
                <a:gd name="connsiteX0" fmla="*/ 0 w 1460045"/>
                <a:gd name="connsiteY0" fmla="*/ 0 h 5211562"/>
                <a:gd name="connsiteX1" fmla="*/ 7580 w 1460045"/>
                <a:gd name="connsiteY1" fmla="*/ 490198 h 5211562"/>
                <a:gd name="connsiteX2" fmla="*/ 1459891 w 1460045"/>
                <a:gd name="connsiteY2" fmla="*/ 2463970 h 5211562"/>
                <a:gd name="connsiteX3" fmla="*/ 19301 w 1460045"/>
                <a:gd name="connsiteY3" fmla="*/ 4625210 h 5211562"/>
                <a:gd name="connsiteX4" fmla="*/ 18738 w 1460045"/>
                <a:gd name="connsiteY4" fmla="*/ 5211562 h 5211562"/>
                <a:gd name="connsiteX0" fmla="*/ 942 w 1460987"/>
                <a:gd name="connsiteY0" fmla="*/ 0 h 5211562"/>
                <a:gd name="connsiteX1" fmla="*/ 8522 w 1460987"/>
                <a:gd name="connsiteY1" fmla="*/ 490198 h 5211562"/>
                <a:gd name="connsiteX2" fmla="*/ 1460833 w 1460987"/>
                <a:gd name="connsiteY2" fmla="*/ 2463970 h 5211562"/>
                <a:gd name="connsiteX3" fmla="*/ 20243 w 1460987"/>
                <a:gd name="connsiteY3" fmla="*/ 4625210 h 5211562"/>
                <a:gd name="connsiteX4" fmla="*/ 19680 w 1460987"/>
                <a:gd name="connsiteY4" fmla="*/ 5211562 h 5211562"/>
                <a:gd name="connsiteX0" fmla="*/ 9665 w 1469710"/>
                <a:gd name="connsiteY0" fmla="*/ 0 h 5211562"/>
                <a:gd name="connsiteX1" fmla="*/ 17245 w 1469710"/>
                <a:gd name="connsiteY1" fmla="*/ 490198 h 5211562"/>
                <a:gd name="connsiteX2" fmla="*/ 1469556 w 1469710"/>
                <a:gd name="connsiteY2" fmla="*/ 2463970 h 5211562"/>
                <a:gd name="connsiteX3" fmla="*/ 28966 w 1469710"/>
                <a:gd name="connsiteY3" fmla="*/ 4625210 h 5211562"/>
                <a:gd name="connsiteX4" fmla="*/ 28403 w 1469710"/>
                <a:gd name="connsiteY4" fmla="*/ 5211562 h 5211562"/>
                <a:gd name="connsiteX0" fmla="*/ 9665 w 1469710"/>
                <a:gd name="connsiteY0" fmla="*/ 0 h 5211562"/>
                <a:gd name="connsiteX1" fmla="*/ 17245 w 1469710"/>
                <a:gd name="connsiteY1" fmla="*/ 490198 h 5211562"/>
                <a:gd name="connsiteX2" fmla="*/ 1469556 w 1469710"/>
                <a:gd name="connsiteY2" fmla="*/ 2463970 h 5211562"/>
                <a:gd name="connsiteX3" fmla="*/ 28966 w 1469710"/>
                <a:gd name="connsiteY3" fmla="*/ 4625210 h 5211562"/>
                <a:gd name="connsiteX4" fmla="*/ 28403 w 1469710"/>
                <a:gd name="connsiteY4" fmla="*/ 5211562 h 5211562"/>
                <a:gd name="connsiteX0" fmla="*/ 13012 w 1473057"/>
                <a:gd name="connsiteY0" fmla="*/ 0 h 5030587"/>
                <a:gd name="connsiteX1" fmla="*/ 20592 w 1473057"/>
                <a:gd name="connsiteY1" fmla="*/ 490198 h 5030587"/>
                <a:gd name="connsiteX2" fmla="*/ 1472903 w 1473057"/>
                <a:gd name="connsiteY2" fmla="*/ 2463970 h 5030587"/>
                <a:gd name="connsiteX3" fmla="*/ 32313 w 1473057"/>
                <a:gd name="connsiteY3" fmla="*/ 4625210 h 5030587"/>
                <a:gd name="connsiteX4" fmla="*/ 0 w 1473057"/>
                <a:gd name="connsiteY4" fmla="*/ 5030587 h 5030587"/>
                <a:gd name="connsiteX0" fmla="*/ 13672 w 1473717"/>
                <a:gd name="connsiteY0" fmla="*/ 0 h 5030587"/>
                <a:gd name="connsiteX1" fmla="*/ 21252 w 1473717"/>
                <a:gd name="connsiteY1" fmla="*/ 490198 h 5030587"/>
                <a:gd name="connsiteX2" fmla="*/ 1473563 w 1473717"/>
                <a:gd name="connsiteY2" fmla="*/ 2463970 h 5030587"/>
                <a:gd name="connsiteX3" fmla="*/ 32973 w 1473717"/>
                <a:gd name="connsiteY3" fmla="*/ 4625210 h 5030587"/>
                <a:gd name="connsiteX4" fmla="*/ 660 w 1473717"/>
                <a:gd name="connsiteY4" fmla="*/ 5030587 h 5030587"/>
                <a:gd name="connsiteX0" fmla="*/ 16711 w 1476756"/>
                <a:gd name="connsiteY0" fmla="*/ 0 h 5030587"/>
                <a:gd name="connsiteX1" fmla="*/ 24291 w 1476756"/>
                <a:gd name="connsiteY1" fmla="*/ 490198 h 5030587"/>
                <a:gd name="connsiteX2" fmla="*/ 1476602 w 1476756"/>
                <a:gd name="connsiteY2" fmla="*/ 2463970 h 5030587"/>
                <a:gd name="connsiteX3" fmla="*/ 36012 w 1476756"/>
                <a:gd name="connsiteY3" fmla="*/ 4625210 h 5030587"/>
                <a:gd name="connsiteX4" fmla="*/ 3699 w 1476756"/>
                <a:gd name="connsiteY4" fmla="*/ 5030587 h 5030587"/>
                <a:gd name="connsiteX0" fmla="*/ 15329 w 1475374"/>
                <a:gd name="connsiteY0" fmla="*/ 0 h 5030587"/>
                <a:gd name="connsiteX1" fmla="*/ 22909 w 1475374"/>
                <a:gd name="connsiteY1" fmla="*/ 490198 h 5030587"/>
                <a:gd name="connsiteX2" fmla="*/ 1475220 w 1475374"/>
                <a:gd name="connsiteY2" fmla="*/ 2463970 h 5030587"/>
                <a:gd name="connsiteX3" fmla="*/ 34630 w 1475374"/>
                <a:gd name="connsiteY3" fmla="*/ 4625210 h 5030587"/>
                <a:gd name="connsiteX4" fmla="*/ 2317 w 1475374"/>
                <a:gd name="connsiteY4" fmla="*/ 5030587 h 503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374" h="5030587">
                  <a:moveTo>
                    <a:pt x="15329" y="0"/>
                  </a:moveTo>
                  <a:cubicBezTo>
                    <a:pt x="11506" y="126358"/>
                    <a:pt x="-8193" y="338440"/>
                    <a:pt x="22909" y="490198"/>
                  </a:cubicBezTo>
                  <a:cubicBezTo>
                    <a:pt x="582101" y="1884724"/>
                    <a:pt x="1488947" y="1931578"/>
                    <a:pt x="1475220" y="2463970"/>
                  </a:cubicBezTo>
                  <a:cubicBezTo>
                    <a:pt x="1461493" y="2996362"/>
                    <a:pt x="432418" y="3246650"/>
                    <a:pt x="34630" y="4625210"/>
                  </a:cubicBezTo>
                  <a:cubicBezTo>
                    <a:pt x="-13183" y="4820661"/>
                    <a:pt x="2505" y="4908161"/>
                    <a:pt x="2317" y="5030587"/>
                  </a:cubicBez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" name="Freeform 514">
              <a:extLst>
                <a:ext uri="{FF2B5EF4-FFF2-40B4-BE49-F238E27FC236}">
                  <a16:creationId xmlns:a16="http://schemas.microsoft.com/office/drawing/2014/main" id="{F9D51435-8C20-F648-960E-650E734D4C44}"/>
                </a:ext>
              </a:extLst>
            </p:cNvPr>
            <p:cNvSpPr/>
            <p:nvPr/>
          </p:nvSpPr>
          <p:spPr>
            <a:xfrm flipH="1">
              <a:off x="2208181" y="3968317"/>
              <a:ext cx="848879" cy="2945546"/>
            </a:xfrm>
            <a:custGeom>
              <a:avLst/>
              <a:gdLst>
                <a:gd name="connsiteX0" fmla="*/ 0 w 1575849"/>
                <a:gd name="connsiteY0" fmla="*/ 0 h 6135527"/>
                <a:gd name="connsiteX1" fmla="*/ 76498 w 1575849"/>
                <a:gd name="connsiteY1" fmla="*/ 1086341 h 6135527"/>
                <a:gd name="connsiteX2" fmla="*/ 1575849 w 1575849"/>
                <a:gd name="connsiteY2" fmla="*/ 3060113 h 6135527"/>
                <a:gd name="connsiteX3" fmla="*/ 61198 w 1575849"/>
                <a:gd name="connsiteY3" fmla="*/ 5217493 h 6135527"/>
                <a:gd name="connsiteX4" fmla="*/ 91797 w 1575849"/>
                <a:gd name="connsiteY4" fmla="*/ 6135527 h 6135527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952"/>
                <a:gd name="connsiteY0" fmla="*/ 0 h 6120226"/>
                <a:gd name="connsiteX1" fmla="*/ 15300 w 1514952"/>
                <a:gd name="connsiteY1" fmla="*/ 1071040 h 6120226"/>
                <a:gd name="connsiteX2" fmla="*/ 1514651 w 1514952"/>
                <a:gd name="connsiteY2" fmla="*/ 3044812 h 6120226"/>
                <a:gd name="connsiteX3" fmla="*/ 0 w 1514952"/>
                <a:gd name="connsiteY3" fmla="*/ 5202192 h 6120226"/>
                <a:gd name="connsiteX4" fmla="*/ 30599 w 1514952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820"/>
                <a:gd name="connsiteY0" fmla="*/ 0 h 6120226"/>
                <a:gd name="connsiteX1" fmla="*/ 15300 w 1514820"/>
                <a:gd name="connsiteY1" fmla="*/ 1071040 h 6120226"/>
                <a:gd name="connsiteX2" fmla="*/ 1514651 w 1514820"/>
                <a:gd name="connsiteY2" fmla="*/ 3044812 h 6120226"/>
                <a:gd name="connsiteX3" fmla="*/ 0 w 1514820"/>
                <a:gd name="connsiteY3" fmla="*/ 5202192 h 6120226"/>
                <a:gd name="connsiteX4" fmla="*/ 30599 w 1514820"/>
                <a:gd name="connsiteY4" fmla="*/ 6120226 h 6120226"/>
                <a:gd name="connsiteX0" fmla="*/ 0 w 1514804"/>
                <a:gd name="connsiteY0" fmla="*/ 0 h 6120226"/>
                <a:gd name="connsiteX1" fmla="*/ 15300 w 1514804"/>
                <a:gd name="connsiteY1" fmla="*/ 1071040 h 6120226"/>
                <a:gd name="connsiteX2" fmla="*/ 1514651 w 1514804"/>
                <a:gd name="connsiteY2" fmla="*/ 3044812 h 6120226"/>
                <a:gd name="connsiteX3" fmla="*/ 0 w 1514804"/>
                <a:gd name="connsiteY3" fmla="*/ 5202192 h 6120226"/>
                <a:gd name="connsiteX4" fmla="*/ 30599 w 1514804"/>
                <a:gd name="connsiteY4" fmla="*/ 6120226 h 6120226"/>
                <a:gd name="connsiteX0" fmla="*/ 15299 w 1530103"/>
                <a:gd name="connsiteY0" fmla="*/ 0 h 6104925"/>
                <a:gd name="connsiteX1" fmla="*/ 30599 w 1530103"/>
                <a:gd name="connsiteY1" fmla="*/ 1071040 h 6104925"/>
                <a:gd name="connsiteX2" fmla="*/ 1529950 w 1530103"/>
                <a:gd name="connsiteY2" fmla="*/ 3044812 h 6104925"/>
                <a:gd name="connsiteX3" fmla="*/ 15299 w 1530103"/>
                <a:gd name="connsiteY3" fmla="*/ 5202192 h 6104925"/>
                <a:gd name="connsiteX4" fmla="*/ 0 w 1530103"/>
                <a:gd name="connsiteY4" fmla="*/ 6104925 h 6104925"/>
                <a:gd name="connsiteX0" fmla="*/ 0 w 1514804"/>
                <a:gd name="connsiteY0" fmla="*/ 0 h 6104925"/>
                <a:gd name="connsiteX1" fmla="*/ 15300 w 1514804"/>
                <a:gd name="connsiteY1" fmla="*/ 1071040 h 6104925"/>
                <a:gd name="connsiteX2" fmla="*/ 1514651 w 1514804"/>
                <a:gd name="connsiteY2" fmla="*/ 3044812 h 6104925"/>
                <a:gd name="connsiteX3" fmla="*/ 0 w 1514804"/>
                <a:gd name="connsiteY3" fmla="*/ 5202192 h 6104925"/>
                <a:gd name="connsiteX4" fmla="*/ 61199 w 1514804"/>
                <a:gd name="connsiteY4" fmla="*/ 6104925 h 6104925"/>
                <a:gd name="connsiteX0" fmla="*/ 0 w 1514653"/>
                <a:gd name="connsiteY0" fmla="*/ 0 h 6104925"/>
                <a:gd name="connsiteX1" fmla="*/ 15300 w 1514653"/>
                <a:gd name="connsiteY1" fmla="*/ 1071040 h 6104925"/>
                <a:gd name="connsiteX2" fmla="*/ 1514651 w 1514653"/>
                <a:gd name="connsiteY2" fmla="*/ 3044812 h 6104925"/>
                <a:gd name="connsiteX3" fmla="*/ 27021 w 1514653"/>
                <a:gd name="connsiteY3" fmla="*/ 5206052 h 6104925"/>
                <a:gd name="connsiteX4" fmla="*/ 61199 w 1514653"/>
                <a:gd name="connsiteY4" fmla="*/ 6104925 h 6104925"/>
                <a:gd name="connsiteX0" fmla="*/ 0 w 1514653"/>
                <a:gd name="connsiteY0" fmla="*/ 0 h 6101065"/>
                <a:gd name="connsiteX1" fmla="*/ 15300 w 1514653"/>
                <a:gd name="connsiteY1" fmla="*/ 1071040 h 6101065"/>
                <a:gd name="connsiteX2" fmla="*/ 1514651 w 1514653"/>
                <a:gd name="connsiteY2" fmla="*/ 3044812 h 6101065"/>
                <a:gd name="connsiteX3" fmla="*/ 27021 w 1514653"/>
                <a:gd name="connsiteY3" fmla="*/ 5206052 h 6101065"/>
                <a:gd name="connsiteX4" fmla="*/ 41898 w 1514653"/>
                <a:gd name="connsiteY4" fmla="*/ 6101065 h 6101065"/>
                <a:gd name="connsiteX0" fmla="*/ 0 w 1514653"/>
                <a:gd name="connsiteY0" fmla="*/ 0 h 6097204"/>
                <a:gd name="connsiteX1" fmla="*/ 15300 w 1514653"/>
                <a:gd name="connsiteY1" fmla="*/ 1071040 h 6097204"/>
                <a:gd name="connsiteX2" fmla="*/ 1514651 w 1514653"/>
                <a:gd name="connsiteY2" fmla="*/ 3044812 h 6097204"/>
                <a:gd name="connsiteX3" fmla="*/ 27021 w 1514653"/>
                <a:gd name="connsiteY3" fmla="*/ 5206052 h 6097204"/>
                <a:gd name="connsiteX4" fmla="*/ 26458 w 1514653"/>
                <a:gd name="connsiteY4" fmla="*/ 6097204 h 6097204"/>
                <a:gd name="connsiteX0" fmla="*/ 0 w 1506933"/>
                <a:gd name="connsiteY0" fmla="*/ 0 h 6062462"/>
                <a:gd name="connsiteX1" fmla="*/ 7580 w 1506933"/>
                <a:gd name="connsiteY1" fmla="*/ 1036298 h 6062462"/>
                <a:gd name="connsiteX2" fmla="*/ 1506931 w 1506933"/>
                <a:gd name="connsiteY2" fmla="*/ 3010070 h 6062462"/>
                <a:gd name="connsiteX3" fmla="*/ 19301 w 1506933"/>
                <a:gd name="connsiteY3" fmla="*/ 5171310 h 6062462"/>
                <a:gd name="connsiteX4" fmla="*/ 18738 w 1506933"/>
                <a:gd name="connsiteY4" fmla="*/ 6062462 h 6062462"/>
                <a:gd name="connsiteX0" fmla="*/ 0 w 1507072"/>
                <a:gd name="connsiteY0" fmla="*/ 0 h 6062462"/>
                <a:gd name="connsiteX1" fmla="*/ 7580 w 1507072"/>
                <a:gd name="connsiteY1" fmla="*/ 1036298 h 6062462"/>
                <a:gd name="connsiteX2" fmla="*/ 1506931 w 1507072"/>
                <a:gd name="connsiteY2" fmla="*/ 3010070 h 6062462"/>
                <a:gd name="connsiteX3" fmla="*/ 19301 w 1507072"/>
                <a:gd name="connsiteY3" fmla="*/ 5171310 h 6062462"/>
                <a:gd name="connsiteX4" fmla="*/ 18738 w 1507072"/>
                <a:gd name="connsiteY4" fmla="*/ 6062462 h 6062462"/>
                <a:gd name="connsiteX0" fmla="*/ 0 w 1460039"/>
                <a:gd name="connsiteY0" fmla="*/ 0 h 6062462"/>
                <a:gd name="connsiteX1" fmla="*/ 7580 w 1460039"/>
                <a:gd name="connsiteY1" fmla="*/ 1036298 h 6062462"/>
                <a:gd name="connsiteX2" fmla="*/ 1459891 w 1460039"/>
                <a:gd name="connsiteY2" fmla="*/ 3010070 h 6062462"/>
                <a:gd name="connsiteX3" fmla="*/ 19301 w 1460039"/>
                <a:gd name="connsiteY3" fmla="*/ 5171310 h 6062462"/>
                <a:gd name="connsiteX4" fmla="*/ 18738 w 1460039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5767187"/>
                <a:gd name="connsiteX1" fmla="*/ 7580 w 1460045"/>
                <a:gd name="connsiteY1" fmla="*/ 1036298 h 5767187"/>
                <a:gd name="connsiteX2" fmla="*/ 1459891 w 1460045"/>
                <a:gd name="connsiteY2" fmla="*/ 3010070 h 5767187"/>
                <a:gd name="connsiteX3" fmla="*/ 19301 w 1460045"/>
                <a:gd name="connsiteY3" fmla="*/ 5171310 h 5767187"/>
                <a:gd name="connsiteX4" fmla="*/ 21913 w 1460045"/>
                <a:gd name="connsiteY4" fmla="*/ 5767187 h 5767187"/>
                <a:gd name="connsiteX0" fmla="*/ 0 w 1460045"/>
                <a:gd name="connsiteY0" fmla="*/ 0 h 5767187"/>
                <a:gd name="connsiteX1" fmla="*/ 7580 w 1460045"/>
                <a:gd name="connsiteY1" fmla="*/ 1036298 h 5767187"/>
                <a:gd name="connsiteX2" fmla="*/ 1459891 w 1460045"/>
                <a:gd name="connsiteY2" fmla="*/ 3010070 h 5767187"/>
                <a:gd name="connsiteX3" fmla="*/ 19301 w 1460045"/>
                <a:gd name="connsiteY3" fmla="*/ 5171310 h 5767187"/>
                <a:gd name="connsiteX4" fmla="*/ 21913 w 1460045"/>
                <a:gd name="connsiteY4" fmla="*/ 5767187 h 5767187"/>
                <a:gd name="connsiteX0" fmla="*/ 0 w 1466395"/>
                <a:gd name="connsiteY0" fmla="*/ 0 h 5217912"/>
                <a:gd name="connsiteX1" fmla="*/ 13930 w 1466395"/>
                <a:gd name="connsiteY1" fmla="*/ 487023 h 5217912"/>
                <a:gd name="connsiteX2" fmla="*/ 1466241 w 1466395"/>
                <a:gd name="connsiteY2" fmla="*/ 2460795 h 5217912"/>
                <a:gd name="connsiteX3" fmla="*/ 25651 w 1466395"/>
                <a:gd name="connsiteY3" fmla="*/ 4622035 h 5217912"/>
                <a:gd name="connsiteX4" fmla="*/ 28263 w 1466395"/>
                <a:gd name="connsiteY4" fmla="*/ 5217912 h 5217912"/>
                <a:gd name="connsiteX0" fmla="*/ 0 w 1466395"/>
                <a:gd name="connsiteY0" fmla="*/ 0 h 5217912"/>
                <a:gd name="connsiteX1" fmla="*/ 13930 w 1466395"/>
                <a:gd name="connsiteY1" fmla="*/ 487023 h 5217912"/>
                <a:gd name="connsiteX2" fmla="*/ 1466241 w 1466395"/>
                <a:gd name="connsiteY2" fmla="*/ 2460795 h 5217912"/>
                <a:gd name="connsiteX3" fmla="*/ 25651 w 1466395"/>
                <a:gd name="connsiteY3" fmla="*/ 4622035 h 5217912"/>
                <a:gd name="connsiteX4" fmla="*/ 28263 w 1466395"/>
                <a:gd name="connsiteY4" fmla="*/ 5217912 h 5217912"/>
                <a:gd name="connsiteX0" fmla="*/ 0 w 1466395"/>
                <a:gd name="connsiteY0" fmla="*/ 0 h 5217912"/>
                <a:gd name="connsiteX1" fmla="*/ 13930 w 1466395"/>
                <a:gd name="connsiteY1" fmla="*/ 487023 h 5217912"/>
                <a:gd name="connsiteX2" fmla="*/ 1466241 w 1466395"/>
                <a:gd name="connsiteY2" fmla="*/ 2460795 h 5217912"/>
                <a:gd name="connsiteX3" fmla="*/ 25651 w 1466395"/>
                <a:gd name="connsiteY3" fmla="*/ 4622035 h 5217912"/>
                <a:gd name="connsiteX4" fmla="*/ 28263 w 1466395"/>
                <a:gd name="connsiteY4" fmla="*/ 5217912 h 5217912"/>
                <a:gd name="connsiteX0" fmla="*/ 6564 w 1472959"/>
                <a:gd name="connsiteY0" fmla="*/ 0 h 5217912"/>
                <a:gd name="connsiteX1" fmla="*/ 20494 w 1472959"/>
                <a:gd name="connsiteY1" fmla="*/ 487023 h 5217912"/>
                <a:gd name="connsiteX2" fmla="*/ 1472805 w 1472959"/>
                <a:gd name="connsiteY2" fmla="*/ 2460795 h 5217912"/>
                <a:gd name="connsiteX3" fmla="*/ 32215 w 1472959"/>
                <a:gd name="connsiteY3" fmla="*/ 4622035 h 5217912"/>
                <a:gd name="connsiteX4" fmla="*/ 34827 w 1472959"/>
                <a:gd name="connsiteY4" fmla="*/ 5217912 h 5217912"/>
                <a:gd name="connsiteX0" fmla="*/ 6564 w 1472959"/>
                <a:gd name="connsiteY0" fmla="*/ 0 h 5005187"/>
                <a:gd name="connsiteX1" fmla="*/ 20494 w 1472959"/>
                <a:gd name="connsiteY1" fmla="*/ 487023 h 5005187"/>
                <a:gd name="connsiteX2" fmla="*/ 1472805 w 1472959"/>
                <a:gd name="connsiteY2" fmla="*/ 2460795 h 5005187"/>
                <a:gd name="connsiteX3" fmla="*/ 32215 w 1472959"/>
                <a:gd name="connsiteY3" fmla="*/ 4622035 h 5005187"/>
                <a:gd name="connsiteX4" fmla="*/ 28477 w 1472959"/>
                <a:gd name="connsiteY4" fmla="*/ 5005187 h 5005187"/>
                <a:gd name="connsiteX0" fmla="*/ 6564 w 1472959"/>
                <a:gd name="connsiteY0" fmla="*/ 0 h 5005187"/>
                <a:gd name="connsiteX1" fmla="*/ 20494 w 1472959"/>
                <a:gd name="connsiteY1" fmla="*/ 487023 h 5005187"/>
                <a:gd name="connsiteX2" fmla="*/ 1472805 w 1472959"/>
                <a:gd name="connsiteY2" fmla="*/ 2460795 h 5005187"/>
                <a:gd name="connsiteX3" fmla="*/ 32215 w 1472959"/>
                <a:gd name="connsiteY3" fmla="*/ 4622035 h 5005187"/>
                <a:gd name="connsiteX4" fmla="*/ 28477 w 1472959"/>
                <a:gd name="connsiteY4" fmla="*/ 5005187 h 5005187"/>
                <a:gd name="connsiteX0" fmla="*/ 6564 w 1472959"/>
                <a:gd name="connsiteY0" fmla="*/ 0 h 5005187"/>
                <a:gd name="connsiteX1" fmla="*/ 20494 w 1472959"/>
                <a:gd name="connsiteY1" fmla="*/ 487023 h 5005187"/>
                <a:gd name="connsiteX2" fmla="*/ 1472805 w 1472959"/>
                <a:gd name="connsiteY2" fmla="*/ 2460795 h 5005187"/>
                <a:gd name="connsiteX3" fmla="*/ 32215 w 1472959"/>
                <a:gd name="connsiteY3" fmla="*/ 4622035 h 5005187"/>
                <a:gd name="connsiteX4" fmla="*/ 12602 w 1472959"/>
                <a:gd name="connsiteY4" fmla="*/ 5005187 h 50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959" h="5005187">
                  <a:moveTo>
                    <a:pt x="6564" y="0"/>
                  </a:moveTo>
                  <a:cubicBezTo>
                    <a:pt x="18616" y="167633"/>
                    <a:pt x="-23308" y="297165"/>
                    <a:pt x="20494" y="487023"/>
                  </a:cubicBezTo>
                  <a:cubicBezTo>
                    <a:pt x="579686" y="1881549"/>
                    <a:pt x="1486532" y="1928403"/>
                    <a:pt x="1472805" y="2460795"/>
                  </a:cubicBezTo>
                  <a:cubicBezTo>
                    <a:pt x="1459078" y="2993187"/>
                    <a:pt x="430003" y="3243475"/>
                    <a:pt x="32215" y="4622035"/>
                  </a:cubicBezTo>
                  <a:cubicBezTo>
                    <a:pt x="6627" y="4811136"/>
                    <a:pt x="-3085" y="4835136"/>
                    <a:pt x="12602" y="5005187"/>
                  </a:cubicBez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4618F758-228E-2741-8282-112CF720DF6F}"/>
                </a:ext>
              </a:extLst>
            </p:cNvPr>
            <p:cNvGrpSpPr/>
            <p:nvPr/>
          </p:nvGrpSpPr>
          <p:grpSpPr>
            <a:xfrm>
              <a:off x="638638" y="3975358"/>
              <a:ext cx="2477214" cy="120420"/>
              <a:chOff x="551293" y="7597774"/>
              <a:chExt cx="4298417" cy="204622"/>
            </a:xfrm>
          </p:grpSpPr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FE079350-79DF-9545-8BC8-D573FB34E144}"/>
                  </a:ext>
                </a:extLst>
              </p:cNvPr>
              <p:cNvSpPr/>
              <p:nvPr/>
            </p:nvSpPr>
            <p:spPr>
              <a:xfrm>
                <a:off x="669925" y="7597775"/>
                <a:ext cx="4064730" cy="2046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54" name="Group 553">
                <a:extLst>
                  <a:ext uri="{FF2B5EF4-FFF2-40B4-BE49-F238E27FC236}">
                    <a16:creationId xmlns:a16="http://schemas.microsoft.com/office/drawing/2014/main" id="{27A25043-C1B0-BA4E-8A41-C215D47613AB}"/>
                  </a:ext>
                </a:extLst>
              </p:cNvPr>
              <p:cNvGrpSpPr/>
              <p:nvPr/>
            </p:nvGrpSpPr>
            <p:grpSpPr>
              <a:xfrm>
                <a:off x="551293" y="7597774"/>
                <a:ext cx="360960" cy="204621"/>
                <a:chOff x="551293" y="7597774"/>
                <a:chExt cx="360960" cy="204621"/>
              </a:xfrm>
            </p:grpSpPr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892E3702-DE56-784B-A5A5-45ABF1F09502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Rectangle 621">
                  <a:extLst>
                    <a:ext uri="{FF2B5EF4-FFF2-40B4-BE49-F238E27FC236}">
                      <a16:creationId xmlns:a16="http://schemas.microsoft.com/office/drawing/2014/main" id="{3808829B-74A8-AA41-BCD9-CC0F6799E23F}"/>
                    </a:ext>
                  </a:extLst>
                </p:cNvPr>
                <p:cNvSpPr/>
                <p:nvPr/>
              </p:nvSpPr>
              <p:spPr>
                <a:xfrm rot="5400000">
                  <a:off x="710751" y="7569338"/>
                  <a:ext cx="142860" cy="2601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5" name="Group 554">
                <a:extLst>
                  <a:ext uri="{FF2B5EF4-FFF2-40B4-BE49-F238E27FC236}">
                    <a16:creationId xmlns:a16="http://schemas.microsoft.com/office/drawing/2014/main" id="{8232ED5D-69B7-D84C-82B4-ED4FFE2D6C9B}"/>
                  </a:ext>
                </a:extLst>
              </p:cNvPr>
              <p:cNvGrpSpPr/>
              <p:nvPr/>
            </p:nvGrpSpPr>
            <p:grpSpPr>
              <a:xfrm flipH="1">
                <a:off x="4488749" y="7597775"/>
                <a:ext cx="360961" cy="204621"/>
                <a:chOff x="551293" y="7597774"/>
                <a:chExt cx="360961" cy="204621"/>
              </a:xfrm>
            </p:grpSpPr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ED85578C-6C77-E642-8F29-A426B2B1821C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7" name="Rectangle 556">
                  <a:extLst>
                    <a:ext uri="{FF2B5EF4-FFF2-40B4-BE49-F238E27FC236}">
                      <a16:creationId xmlns:a16="http://schemas.microsoft.com/office/drawing/2014/main" id="{41EE87C3-1CC6-5841-8B41-175419F42F53}"/>
                    </a:ext>
                  </a:extLst>
                </p:cNvPr>
                <p:cNvSpPr/>
                <p:nvPr/>
              </p:nvSpPr>
              <p:spPr>
                <a:xfrm rot="5400000">
                  <a:off x="712127" y="7566745"/>
                  <a:ext cx="140106" cy="26014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55DDB86F-87B7-7A4A-A260-9DA9C8D96586}"/>
                </a:ext>
              </a:extLst>
            </p:cNvPr>
            <p:cNvCxnSpPr/>
            <p:nvPr/>
          </p:nvCxnSpPr>
          <p:spPr>
            <a:xfrm>
              <a:off x="1363009" y="5119694"/>
              <a:ext cx="1037440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07151B3A-EF82-7746-8914-2FD2283B2534}"/>
                </a:ext>
              </a:extLst>
            </p:cNvPr>
            <p:cNvCxnSpPr/>
            <p:nvPr/>
          </p:nvCxnSpPr>
          <p:spPr>
            <a:xfrm>
              <a:off x="864736" y="4572767"/>
              <a:ext cx="2029754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60B278AA-4181-9746-A394-02946F4E7DCD}"/>
                </a:ext>
              </a:extLst>
            </p:cNvPr>
            <p:cNvCxnSpPr/>
            <p:nvPr/>
          </p:nvCxnSpPr>
          <p:spPr>
            <a:xfrm>
              <a:off x="904423" y="6258602"/>
              <a:ext cx="1951641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8229E90C-5F4A-A34C-9AE5-9932602E82E6}"/>
                </a:ext>
              </a:extLst>
            </p:cNvPr>
            <p:cNvCxnSpPr/>
            <p:nvPr/>
          </p:nvCxnSpPr>
          <p:spPr>
            <a:xfrm>
              <a:off x="1336990" y="5748580"/>
              <a:ext cx="1083587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E346524D-36CA-B54A-B1F1-CBF85E8E7585}"/>
                </a:ext>
              </a:extLst>
            </p:cNvPr>
            <p:cNvSpPr txBox="1"/>
            <p:nvPr/>
          </p:nvSpPr>
          <p:spPr>
            <a:xfrm>
              <a:off x="1701671" y="5248774"/>
              <a:ext cx="316664" cy="42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15D34FD0-16F0-2D46-A82A-94BB0E07D136}"/>
                </a:ext>
              </a:extLst>
            </p:cNvPr>
            <p:cNvSpPr txBox="1"/>
            <p:nvPr/>
          </p:nvSpPr>
          <p:spPr>
            <a:xfrm>
              <a:off x="1317827" y="4665231"/>
              <a:ext cx="557470" cy="42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 </a:t>
              </a:r>
            </a:p>
          </p:txBody>
        </p:sp>
        <p:sp>
          <p:nvSpPr>
            <p:cNvPr id="523" name="TextBox 522">
              <a:extLst>
                <a:ext uri="{FF2B5EF4-FFF2-40B4-BE49-F238E27FC236}">
                  <a16:creationId xmlns:a16="http://schemas.microsoft.com/office/drawing/2014/main" id="{B00C2EAF-2910-0747-B0FA-28870A4687FA}"/>
                </a:ext>
              </a:extLst>
            </p:cNvPr>
            <p:cNvSpPr txBox="1"/>
            <p:nvPr/>
          </p:nvSpPr>
          <p:spPr>
            <a:xfrm>
              <a:off x="1921463" y="4672273"/>
              <a:ext cx="565850" cy="42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UDP</a:t>
              </a:r>
            </a:p>
          </p:txBody>
        </p:sp>
        <p:sp>
          <p:nvSpPr>
            <p:cNvPr id="524" name="TextBox 523">
              <a:extLst>
                <a:ext uri="{FF2B5EF4-FFF2-40B4-BE49-F238E27FC236}">
                  <a16:creationId xmlns:a16="http://schemas.microsoft.com/office/drawing/2014/main" id="{1B3784FE-76B9-AB43-B263-39AA6AE0EE5B}"/>
                </a:ext>
              </a:extLst>
            </p:cNvPr>
            <p:cNvSpPr txBox="1"/>
            <p:nvPr/>
          </p:nvSpPr>
          <p:spPr>
            <a:xfrm>
              <a:off x="929163" y="4095202"/>
              <a:ext cx="503223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</a:t>
              </a:r>
            </a:p>
          </p:txBody>
        </p:sp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B1270F7A-4AB9-AB43-B1FE-233A52D8506B}"/>
                </a:ext>
              </a:extLst>
            </p:cNvPr>
            <p:cNvSpPr txBox="1"/>
            <p:nvPr/>
          </p:nvSpPr>
          <p:spPr>
            <a:xfrm>
              <a:off x="1538498" y="4104718"/>
              <a:ext cx="537183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SMTP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CBA60E0D-7559-2849-AFF6-223038FD300E}"/>
                </a:ext>
              </a:extLst>
            </p:cNvPr>
            <p:cNvSpPr txBox="1"/>
            <p:nvPr/>
          </p:nvSpPr>
          <p:spPr>
            <a:xfrm>
              <a:off x="1222850" y="4267665"/>
              <a:ext cx="497490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QUIC</a:t>
              </a:r>
            </a:p>
          </p:txBody>
        </p:sp>
        <p:sp>
          <p:nvSpPr>
            <p:cNvPr id="527" name="TextBox 526">
              <a:extLst>
                <a:ext uri="{FF2B5EF4-FFF2-40B4-BE49-F238E27FC236}">
                  <a16:creationId xmlns:a16="http://schemas.microsoft.com/office/drawing/2014/main" id="{035EAEB8-4603-6D4D-A447-AEB37E1A8C67}"/>
                </a:ext>
              </a:extLst>
            </p:cNvPr>
            <p:cNvSpPr txBox="1"/>
            <p:nvPr/>
          </p:nvSpPr>
          <p:spPr>
            <a:xfrm>
              <a:off x="1867426" y="4272536"/>
              <a:ext cx="526863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DASH</a:t>
              </a:r>
            </a:p>
          </p:txBody>
        </p:sp>
        <p:sp>
          <p:nvSpPr>
            <p:cNvPr id="536" name="TextBox 535">
              <a:extLst>
                <a:ext uri="{FF2B5EF4-FFF2-40B4-BE49-F238E27FC236}">
                  <a16:creationId xmlns:a16="http://schemas.microsoft.com/office/drawing/2014/main" id="{4B7AE12C-315E-EF4F-ADF9-11511AAC9ACD}"/>
                </a:ext>
              </a:extLst>
            </p:cNvPr>
            <p:cNvSpPr txBox="1"/>
            <p:nvPr/>
          </p:nvSpPr>
          <p:spPr>
            <a:xfrm>
              <a:off x="2165480" y="4095316"/>
              <a:ext cx="398741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RTP</a:t>
              </a:r>
            </a:p>
          </p:txBody>
        </p:sp>
        <p:sp>
          <p:nvSpPr>
            <p:cNvPr id="537" name="TextBox 536">
              <a:extLst>
                <a:ext uri="{FF2B5EF4-FFF2-40B4-BE49-F238E27FC236}">
                  <a16:creationId xmlns:a16="http://schemas.microsoft.com/office/drawing/2014/main" id="{96089DC1-674D-2840-A233-7BE30D8880D1}"/>
                </a:ext>
              </a:extLst>
            </p:cNvPr>
            <p:cNvSpPr txBox="1"/>
            <p:nvPr/>
          </p:nvSpPr>
          <p:spPr>
            <a:xfrm>
              <a:off x="2555094" y="4099819"/>
              <a:ext cx="352734" cy="42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r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angal" panose="02040503050203030202" pitchFamily="18" charset="0"/>
                </a:rPr>
                <a:t>…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005BD7F5-7061-104C-ADD5-55B48EBAD477}"/>
                </a:ext>
              </a:extLst>
            </p:cNvPr>
            <p:cNvGrpSpPr/>
            <p:nvPr/>
          </p:nvGrpSpPr>
          <p:grpSpPr>
            <a:xfrm>
              <a:off x="647675" y="6827928"/>
              <a:ext cx="2477214" cy="120420"/>
              <a:chOff x="551293" y="7597774"/>
              <a:chExt cx="4298417" cy="204622"/>
            </a:xfrm>
          </p:grpSpPr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63C3EC8D-0E26-3D45-AD60-CDC3B0EED1B2}"/>
                  </a:ext>
                </a:extLst>
              </p:cNvPr>
              <p:cNvSpPr/>
              <p:nvPr/>
            </p:nvSpPr>
            <p:spPr>
              <a:xfrm>
                <a:off x="669925" y="7597775"/>
                <a:ext cx="4064730" cy="2046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47" name="Group 546">
                <a:extLst>
                  <a:ext uri="{FF2B5EF4-FFF2-40B4-BE49-F238E27FC236}">
                    <a16:creationId xmlns:a16="http://schemas.microsoft.com/office/drawing/2014/main" id="{3697E0BA-9A4C-5F43-8783-A94D8BFA0CA1}"/>
                  </a:ext>
                </a:extLst>
              </p:cNvPr>
              <p:cNvGrpSpPr/>
              <p:nvPr/>
            </p:nvGrpSpPr>
            <p:grpSpPr>
              <a:xfrm>
                <a:off x="551293" y="7597774"/>
                <a:ext cx="360959" cy="204621"/>
                <a:chOff x="551293" y="7597774"/>
                <a:chExt cx="360959" cy="204621"/>
              </a:xfrm>
            </p:grpSpPr>
            <p:sp>
              <p:nvSpPr>
                <p:cNvPr id="551" name="Oval 550">
                  <a:extLst>
                    <a:ext uri="{FF2B5EF4-FFF2-40B4-BE49-F238E27FC236}">
                      <a16:creationId xmlns:a16="http://schemas.microsoft.com/office/drawing/2014/main" id="{861CDB1F-8277-DD4A-8737-85AC1BCE5D36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Rectangle 551">
                  <a:extLst>
                    <a:ext uri="{FF2B5EF4-FFF2-40B4-BE49-F238E27FC236}">
                      <a16:creationId xmlns:a16="http://schemas.microsoft.com/office/drawing/2014/main" id="{9B5B93A4-E79F-5D45-9C6C-8458DEDE50F7}"/>
                    </a:ext>
                  </a:extLst>
                </p:cNvPr>
                <p:cNvSpPr/>
                <p:nvPr/>
              </p:nvSpPr>
              <p:spPr>
                <a:xfrm rot="5400000">
                  <a:off x="712127" y="7567955"/>
                  <a:ext cx="140106" cy="2601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48" name="Group 547">
                <a:extLst>
                  <a:ext uri="{FF2B5EF4-FFF2-40B4-BE49-F238E27FC236}">
                    <a16:creationId xmlns:a16="http://schemas.microsoft.com/office/drawing/2014/main" id="{F7DD7855-B81F-6249-980C-AB87A67F00E5}"/>
                  </a:ext>
                </a:extLst>
              </p:cNvPr>
              <p:cNvGrpSpPr/>
              <p:nvPr/>
            </p:nvGrpSpPr>
            <p:grpSpPr>
              <a:xfrm flipH="1">
                <a:off x="4488749" y="7597775"/>
                <a:ext cx="360961" cy="204621"/>
                <a:chOff x="551293" y="7597774"/>
                <a:chExt cx="360961" cy="204621"/>
              </a:xfrm>
            </p:grpSpPr>
            <p:sp>
              <p:nvSpPr>
                <p:cNvPr id="549" name="Oval 548">
                  <a:extLst>
                    <a:ext uri="{FF2B5EF4-FFF2-40B4-BE49-F238E27FC236}">
                      <a16:creationId xmlns:a16="http://schemas.microsoft.com/office/drawing/2014/main" id="{EB5E45D9-C107-6347-AB3F-87B7D9B861E3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0" name="Rectangle 549">
                  <a:extLst>
                    <a:ext uri="{FF2B5EF4-FFF2-40B4-BE49-F238E27FC236}">
                      <a16:creationId xmlns:a16="http://schemas.microsoft.com/office/drawing/2014/main" id="{56EA16C5-D2F9-1644-8DE7-6FA3E10C6CFA}"/>
                    </a:ext>
                  </a:extLst>
                </p:cNvPr>
                <p:cNvSpPr/>
                <p:nvPr/>
              </p:nvSpPr>
              <p:spPr>
                <a:xfrm rot="5400000">
                  <a:off x="712127" y="7572322"/>
                  <a:ext cx="140106" cy="26014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E50F34D6-33C8-6F41-8DFA-824070C0718B}"/>
                </a:ext>
              </a:extLst>
            </p:cNvPr>
            <p:cNvSpPr txBox="1"/>
            <p:nvPr/>
          </p:nvSpPr>
          <p:spPr>
            <a:xfrm>
              <a:off x="1260427" y="5749165"/>
              <a:ext cx="843878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Ethernet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TextBox 539">
              <a:extLst>
                <a:ext uri="{FF2B5EF4-FFF2-40B4-BE49-F238E27FC236}">
                  <a16:creationId xmlns:a16="http://schemas.microsoft.com/office/drawing/2014/main" id="{59564D5C-A7B0-A444-AA5A-A33BA94B85D8}"/>
                </a:ext>
              </a:extLst>
            </p:cNvPr>
            <p:cNvSpPr txBox="1"/>
            <p:nvPr/>
          </p:nvSpPr>
          <p:spPr>
            <a:xfrm>
              <a:off x="1474067" y="5962529"/>
              <a:ext cx="556746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WiFi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C6574EE-5134-914F-A01C-C627F127D2BF}"/>
                </a:ext>
              </a:extLst>
            </p:cNvPr>
            <p:cNvSpPr txBox="1"/>
            <p:nvPr/>
          </p:nvSpPr>
          <p:spPr>
            <a:xfrm>
              <a:off x="1841467" y="5962479"/>
              <a:ext cx="818760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Bluetooth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2" name="TextBox 541">
              <a:extLst>
                <a:ext uri="{FF2B5EF4-FFF2-40B4-BE49-F238E27FC236}">
                  <a16:creationId xmlns:a16="http://schemas.microsoft.com/office/drawing/2014/main" id="{A3BE0808-5DDD-114E-ADDD-ECC9C438C7FA}"/>
                </a:ext>
              </a:extLst>
            </p:cNvPr>
            <p:cNvSpPr txBox="1"/>
            <p:nvPr/>
          </p:nvSpPr>
          <p:spPr>
            <a:xfrm>
              <a:off x="1889184" y="5749647"/>
              <a:ext cx="414591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PPP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3" name="TextBox 542">
              <a:extLst>
                <a:ext uri="{FF2B5EF4-FFF2-40B4-BE49-F238E27FC236}">
                  <a16:creationId xmlns:a16="http://schemas.microsoft.com/office/drawing/2014/main" id="{B168751B-A687-D146-B2F2-E8BE2DC47C86}"/>
                </a:ext>
              </a:extLst>
            </p:cNvPr>
            <p:cNvSpPr txBox="1"/>
            <p:nvPr/>
          </p:nvSpPr>
          <p:spPr>
            <a:xfrm>
              <a:off x="1065185" y="5963701"/>
              <a:ext cx="526455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PDCP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TextBox 543">
              <a:extLst>
                <a:ext uri="{FF2B5EF4-FFF2-40B4-BE49-F238E27FC236}">
                  <a16:creationId xmlns:a16="http://schemas.microsoft.com/office/drawing/2014/main" id="{CE391214-BA61-7440-9D7B-9D42CAA4613C}"/>
                </a:ext>
              </a:extLst>
            </p:cNvPr>
            <p:cNvSpPr txBox="1"/>
            <p:nvPr/>
          </p:nvSpPr>
          <p:spPr>
            <a:xfrm>
              <a:off x="2174516" y="5708035"/>
              <a:ext cx="352734" cy="42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r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angal" panose="02040503050203030202" pitchFamily="18" charset="0"/>
                </a:rPr>
                <a:t>…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TextBox 544">
              <a:extLst>
                <a:ext uri="{FF2B5EF4-FFF2-40B4-BE49-F238E27FC236}">
                  <a16:creationId xmlns:a16="http://schemas.microsoft.com/office/drawing/2014/main" id="{E68641D0-8F0C-8A4B-AAEC-7095E3CC39A2}"/>
                </a:ext>
              </a:extLst>
            </p:cNvPr>
            <p:cNvSpPr txBox="1"/>
            <p:nvPr/>
          </p:nvSpPr>
          <p:spPr>
            <a:xfrm>
              <a:off x="1050427" y="6388801"/>
              <a:ext cx="1818080" cy="32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copper   radio   fiber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BD226E-A106-3E49-9255-FE126222ED3C}"/>
              </a:ext>
            </a:extLst>
          </p:cNvPr>
          <p:cNvGrpSpPr/>
          <p:nvPr/>
        </p:nvGrpSpPr>
        <p:grpSpPr>
          <a:xfrm>
            <a:off x="841747" y="2689811"/>
            <a:ext cx="3722144" cy="1938992"/>
            <a:chOff x="814038" y="2315737"/>
            <a:chExt cx="3722144" cy="1938992"/>
          </a:xfrm>
        </p:grpSpPr>
        <p:sp>
          <p:nvSpPr>
            <p:cNvPr id="623" name="TextBox 622">
              <a:extLst>
                <a:ext uri="{FF2B5EF4-FFF2-40B4-BE49-F238E27FC236}">
                  <a16:creationId xmlns:a16="http://schemas.microsoft.com/office/drawing/2014/main" id="{44104EE4-4A90-5E4A-B2A0-A1BD8BF943E4}"/>
                </a:ext>
              </a:extLst>
            </p:cNvPr>
            <p:cNvSpPr txBox="1"/>
            <p:nvPr/>
          </p:nvSpPr>
          <p:spPr>
            <a:xfrm>
              <a:off x="814038" y="2315737"/>
              <a:ext cx="330076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Internet’s middle age “love handles”?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middleboxes, operating inside the network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98282D7-C09C-8C4D-B993-73C11EA17479}"/>
                </a:ext>
              </a:extLst>
            </p:cNvPr>
            <p:cNvCxnSpPr/>
            <p:nvPr/>
          </p:nvCxnSpPr>
          <p:spPr>
            <a:xfrm>
              <a:off x="3119977" y="3283528"/>
              <a:ext cx="1416205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080BF89-711D-724F-AFB6-ECB6A25AFBFA}"/>
              </a:ext>
            </a:extLst>
          </p:cNvPr>
          <p:cNvSpPr/>
          <p:nvPr/>
        </p:nvSpPr>
        <p:spPr>
          <a:xfrm>
            <a:off x="5165725" y="3255382"/>
            <a:ext cx="1473200" cy="105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6DF106B-12CE-0C45-884E-A161B018E6F4}"/>
              </a:ext>
            </a:extLst>
          </p:cNvPr>
          <p:cNvSpPr/>
          <p:nvPr/>
        </p:nvSpPr>
        <p:spPr>
          <a:xfrm>
            <a:off x="5149849" y="3890382"/>
            <a:ext cx="1501775" cy="105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0397F3C-6DF9-D24B-B71C-9BFEEE0FFF39}"/>
              </a:ext>
            </a:extLst>
          </p:cNvPr>
          <p:cNvSpPr/>
          <p:nvPr/>
        </p:nvSpPr>
        <p:spPr>
          <a:xfrm flipH="1">
            <a:off x="6637380" y="3217837"/>
            <a:ext cx="369715" cy="828053"/>
          </a:xfrm>
          <a:custGeom>
            <a:avLst/>
            <a:gdLst>
              <a:gd name="connsiteX0" fmla="*/ 11723 w 11723"/>
              <a:gd name="connsiteY0" fmla="*/ 0 h 773723"/>
              <a:gd name="connsiteX1" fmla="*/ 0 w 11723"/>
              <a:gd name="connsiteY1" fmla="*/ 773723 h 773723"/>
              <a:gd name="connsiteX0" fmla="*/ 11723 w 11723"/>
              <a:gd name="connsiteY0" fmla="*/ 0 h 773723"/>
              <a:gd name="connsiteX1" fmla="*/ 0 w 11723"/>
              <a:gd name="connsiteY1" fmla="*/ 390769 h 773723"/>
              <a:gd name="connsiteX2" fmla="*/ 0 w 11723"/>
              <a:gd name="connsiteY2" fmla="*/ 773723 h 773723"/>
              <a:gd name="connsiteX0" fmla="*/ 511908 w 511908"/>
              <a:gd name="connsiteY0" fmla="*/ 0 h 773723"/>
              <a:gd name="connsiteX1" fmla="*/ 0 w 511908"/>
              <a:gd name="connsiteY1" fmla="*/ 398584 h 773723"/>
              <a:gd name="connsiteX2" fmla="*/ 500185 w 511908"/>
              <a:gd name="connsiteY2" fmla="*/ 773723 h 773723"/>
              <a:gd name="connsiteX0" fmla="*/ 511908 w 511908"/>
              <a:gd name="connsiteY0" fmla="*/ 0 h 773723"/>
              <a:gd name="connsiteX1" fmla="*/ 0 w 511908"/>
              <a:gd name="connsiteY1" fmla="*/ 398584 h 773723"/>
              <a:gd name="connsiteX2" fmla="*/ 500185 w 511908"/>
              <a:gd name="connsiteY2" fmla="*/ 773723 h 773723"/>
              <a:gd name="connsiteX0" fmla="*/ 511908 w 511908"/>
              <a:gd name="connsiteY0" fmla="*/ 0 h 773723"/>
              <a:gd name="connsiteX1" fmla="*/ 0 w 511908"/>
              <a:gd name="connsiteY1" fmla="*/ 398584 h 773723"/>
              <a:gd name="connsiteX2" fmla="*/ 500185 w 511908"/>
              <a:gd name="connsiteY2" fmla="*/ 773723 h 773723"/>
              <a:gd name="connsiteX0" fmla="*/ 410308 w 410308"/>
              <a:gd name="connsiteY0" fmla="*/ 0 h 773723"/>
              <a:gd name="connsiteX1" fmla="*/ 0 w 410308"/>
              <a:gd name="connsiteY1" fmla="*/ 355599 h 773723"/>
              <a:gd name="connsiteX2" fmla="*/ 398585 w 410308"/>
              <a:gd name="connsiteY2" fmla="*/ 773723 h 773723"/>
              <a:gd name="connsiteX0" fmla="*/ 411351 w 411351"/>
              <a:gd name="connsiteY0" fmla="*/ 0 h 773723"/>
              <a:gd name="connsiteX1" fmla="*/ 1043 w 411351"/>
              <a:gd name="connsiteY1" fmla="*/ 355599 h 773723"/>
              <a:gd name="connsiteX2" fmla="*/ 399628 w 411351"/>
              <a:gd name="connsiteY2" fmla="*/ 773723 h 773723"/>
              <a:gd name="connsiteX0" fmla="*/ 410419 w 410419"/>
              <a:gd name="connsiteY0" fmla="*/ 0 h 773723"/>
              <a:gd name="connsiteX1" fmla="*/ 111 w 410419"/>
              <a:gd name="connsiteY1" fmla="*/ 355599 h 773723"/>
              <a:gd name="connsiteX2" fmla="*/ 398696 w 410419"/>
              <a:gd name="connsiteY2" fmla="*/ 773723 h 773723"/>
              <a:gd name="connsiteX0" fmla="*/ 410429 w 410429"/>
              <a:gd name="connsiteY0" fmla="*/ 0 h 773723"/>
              <a:gd name="connsiteX1" fmla="*/ 121 w 410429"/>
              <a:gd name="connsiteY1" fmla="*/ 355599 h 773723"/>
              <a:gd name="connsiteX2" fmla="*/ 398706 w 410429"/>
              <a:gd name="connsiteY2" fmla="*/ 773723 h 773723"/>
              <a:gd name="connsiteX0" fmla="*/ 410429 w 410429"/>
              <a:gd name="connsiteY0" fmla="*/ 0 h 773723"/>
              <a:gd name="connsiteX1" fmla="*/ 121 w 410429"/>
              <a:gd name="connsiteY1" fmla="*/ 355599 h 773723"/>
              <a:gd name="connsiteX2" fmla="*/ 398706 w 410429"/>
              <a:gd name="connsiteY2" fmla="*/ 773723 h 773723"/>
              <a:gd name="connsiteX0" fmla="*/ 410429 w 410429"/>
              <a:gd name="connsiteY0" fmla="*/ 0 h 773723"/>
              <a:gd name="connsiteX1" fmla="*/ 363538 w 410429"/>
              <a:gd name="connsiteY1" fmla="*/ 85969 h 773723"/>
              <a:gd name="connsiteX2" fmla="*/ 121 w 410429"/>
              <a:gd name="connsiteY2" fmla="*/ 355599 h 773723"/>
              <a:gd name="connsiteX3" fmla="*/ 398706 w 410429"/>
              <a:gd name="connsiteY3" fmla="*/ 773723 h 773723"/>
              <a:gd name="connsiteX0" fmla="*/ 410308 w 430362"/>
              <a:gd name="connsiteY0" fmla="*/ 0 h 773723"/>
              <a:gd name="connsiteX1" fmla="*/ 398586 w 430362"/>
              <a:gd name="connsiteY1" fmla="*/ 113323 h 773723"/>
              <a:gd name="connsiteX2" fmla="*/ 0 w 430362"/>
              <a:gd name="connsiteY2" fmla="*/ 355599 h 773723"/>
              <a:gd name="connsiteX3" fmla="*/ 398585 w 430362"/>
              <a:gd name="connsiteY3" fmla="*/ 773723 h 773723"/>
              <a:gd name="connsiteX0" fmla="*/ 386862 w 424801"/>
              <a:gd name="connsiteY0" fmla="*/ 0 h 797170"/>
              <a:gd name="connsiteX1" fmla="*/ 398586 w 424801"/>
              <a:gd name="connsiteY1" fmla="*/ 136770 h 797170"/>
              <a:gd name="connsiteX2" fmla="*/ 0 w 424801"/>
              <a:gd name="connsiteY2" fmla="*/ 379046 h 797170"/>
              <a:gd name="connsiteX3" fmla="*/ 398585 w 424801"/>
              <a:gd name="connsiteY3" fmla="*/ 797170 h 797170"/>
              <a:gd name="connsiteX0" fmla="*/ 386945 w 424884"/>
              <a:gd name="connsiteY0" fmla="*/ 0 h 797170"/>
              <a:gd name="connsiteX1" fmla="*/ 398669 w 424884"/>
              <a:gd name="connsiteY1" fmla="*/ 136770 h 797170"/>
              <a:gd name="connsiteX2" fmla="*/ 83 w 424884"/>
              <a:gd name="connsiteY2" fmla="*/ 379046 h 797170"/>
              <a:gd name="connsiteX3" fmla="*/ 363500 w 424884"/>
              <a:gd name="connsiteY3" fmla="*/ 687755 h 797170"/>
              <a:gd name="connsiteX4" fmla="*/ 398668 w 424884"/>
              <a:gd name="connsiteY4" fmla="*/ 797170 h 797170"/>
              <a:gd name="connsiteX0" fmla="*/ 386878 w 424817"/>
              <a:gd name="connsiteY0" fmla="*/ 0 h 797170"/>
              <a:gd name="connsiteX1" fmla="*/ 398602 w 424817"/>
              <a:gd name="connsiteY1" fmla="*/ 136770 h 797170"/>
              <a:gd name="connsiteX2" fmla="*/ 16 w 424817"/>
              <a:gd name="connsiteY2" fmla="*/ 379046 h 797170"/>
              <a:gd name="connsiteX3" fmla="*/ 382972 w 424817"/>
              <a:gd name="connsiteY3" fmla="*/ 668217 h 797170"/>
              <a:gd name="connsiteX4" fmla="*/ 398601 w 424817"/>
              <a:gd name="connsiteY4" fmla="*/ 797170 h 797170"/>
              <a:gd name="connsiteX0" fmla="*/ 328267 w 366206"/>
              <a:gd name="connsiteY0" fmla="*/ 0 h 797170"/>
              <a:gd name="connsiteX1" fmla="*/ 339991 w 366206"/>
              <a:gd name="connsiteY1" fmla="*/ 136770 h 797170"/>
              <a:gd name="connsiteX2" fmla="*/ 20 w 366206"/>
              <a:gd name="connsiteY2" fmla="*/ 402492 h 797170"/>
              <a:gd name="connsiteX3" fmla="*/ 324361 w 366206"/>
              <a:gd name="connsiteY3" fmla="*/ 668217 h 797170"/>
              <a:gd name="connsiteX4" fmla="*/ 339990 w 366206"/>
              <a:gd name="connsiteY4" fmla="*/ 797170 h 797170"/>
              <a:gd name="connsiteX0" fmla="*/ 328252 w 366191"/>
              <a:gd name="connsiteY0" fmla="*/ 0 h 797170"/>
              <a:gd name="connsiteX1" fmla="*/ 339976 w 366191"/>
              <a:gd name="connsiteY1" fmla="*/ 136770 h 797170"/>
              <a:gd name="connsiteX2" fmla="*/ 5 w 366191"/>
              <a:gd name="connsiteY2" fmla="*/ 402492 h 797170"/>
              <a:gd name="connsiteX3" fmla="*/ 324346 w 366191"/>
              <a:gd name="connsiteY3" fmla="*/ 668217 h 797170"/>
              <a:gd name="connsiteX4" fmla="*/ 339975 w 366191"/>
              <a:gd name="connsiteY4" fmla="*/ 797170 h 797170"/>
              <a:gd name="connsiteX0" fmla="*/ 328252 w 366191"/>
              <a:gd name="connsiteY0" fmla="*/ 0 h 794102"/>
              <a:gd name="connsiteX1" fmla="*/ 339976 w 366191"/>
              <a:gd name="connsiteY1" fmla="*/ 136770 h 794102"/>
              <a:gd name="connsiteX2" fmla="*/ 5 w 366191"/>
              <a:gd name="connsiteY2" fmla="*/ 402492 h 794102"/>
              <a:gd name="connsiteX3" fmla="*/ 324346 w 366191"/>
              <a:gd name="connsiteY3" fmla="*/ 668217 h 794102"/>
              <a:gd name="connsiteX4" fmla="*/ 314575 w 366191"/>
              <a:gd name="connsiteY4" fmla="*/ 794102 h 794102"/>
              <a:gd name="connsiteX0" fmla="*/ 344127 w 369715"/>
              <a:gd name="connsiteY0" fmla="*/ 0 h 800239"/>
              <a:gd name="connsiteX1" fmla="*/ 339976 w 369715"/>
              <a:gd name="connsiteY1" fmla="*/ 142907 h 800239"/>
              <a:gd name="connsiteX2" fmla="*/ 5 w 369715"/>
              <a:gd name="connsiteY2" fmla="*/ 408629 h 800239"/>
              <a:gd name="connsiteX3" fmla="*/ 324346 w 369715"/>
              <a:gd name="connsiteY3" fmla="*/ 674354 h 800239"/>
              <a:gd name="connsiteX4" fmla="*/ 314575 w 369715"/>
              <a:gd name="connsiteY4" fmla="*/ 800239 h 8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715" h="800239">
                <a:moveTo>
                  <a:pt x="344127" y="0"/>
                </a:moveTo>
                <a:cubicBezTo>
                  <a:pt x="336312" y="14328"/>
                  <a:pt x="408361" y="83641"/>
                  <a:pt x="339976" y="142907"/>
                </a:cubicBezTo>
                <a:cubicBezTo>
                  <a:pt x="271591" y="202174"/>
                  <a:pt x="-1297" y="210639"/>
                  <a:pt x="5" y="408629"/>
                </a:cubicBezTo>
                <a:cubicBezTo>
                  <a:pt x="1307" y="606619"/>
                  <a:pt x="257915" y="604667"/>
                  <a:pt x="324346" y="674354"/>
                </a:cubicBezTo>
                <a:cubicBezTo>
                  <a:pt x="390777" y="744041"/>
                  <a:pt x="308714" y="782003"/>
                  <a:pt x="314575" y="800239"/>
                </a:cubicBezTo>
              </a:path>
            </a:pathLst>
          </a:custGeom>
          <a:noFill/>
          <a:ln w="34925">
            <a:solidFill>
              <a:srgbClr val="010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438027A-AA45-614F-A5B1-3E85160CAF01}"/>
              </a:ext>
            </a:extLst>
          </p:cNvPr>
          <p:cNvSpPr/>
          <p:nvPr/>
        </p:nvSpPr>
        <p:spPr>
          <a:xfrm>
            <a:off x="4783916" y="3219154"/>
            <a:ext cx="366191" cy="818528"/>
          </a:xfrm>
          <a:custGeom>
            <a:avLst/>
            <a:gdLst>
              <a:gd name="connsiteX0" fmla="*/ 11723 w 11723"/>
              <a:gd name="connsiteY0" fmla="*/ 0 h 773723"/>
              <a:gd name="connsiteX1" fmla="*/ 0 w 11723"/>
              <a:gd name="connsiteY1" fmla="*/ 773723 h 773723"/>
              <a:gd name="connsiteX0" fmla="*/ 11723 w 11723"/>
              <a:gd name="connsiteY0" fmla="*/ 0 h 773723"/>
              <a:gd name="connsiteX1" fmla="*/ 0 w 11723"/>
              <a:gd name="connsiteY1" fmla="*/ 390769 h 773723"/>
              <a:gd name="connsiteX2" fmla="*/ 0 w 11723"/>
              <a:gd name="connsiteY2" fmla="*/ 773723 h 773723"/>
              <a:gd name="connsiteX0" fmla="*/ 511908 w 511908"/>
              <a:gd name="connsiteY0" fmla="*/ 0 h 773723"/>
              <a:gd name="connsiteX1" fmla="*/ 0 w 511908"/>
              <a:gd name="connsiteY1" fmla="*/ 398584 h 773723"/>
              <a:gd name="connsiteX2" fmla="*/ 500185 w 511908"/>
              <a:gd name="connsiteY2" fmla="*/ 773723 h 773723"/>
              <a:gd name="connsiteX0" fmla="*/ 511908 w 511908"/>
              <a:gd name="connsiteY0" fmla="*/ 0 h 773723"/>
              <a:gd name="connsiteX1" fmla="*/ 0 w 511908"/>
              <a:gd name="connsiteY1" fmla="*/ 398584 h 773723"/>
              <a:gd name="connsiteX2" fmla="*/ 500185 w 511908"/>
              <a:gd name="connsiteY2" fmla="*/ 773723 h 773723"/>
              <a:gd name="connsiteX0" fmla="*/ 511908 w 511908"/>
              <a:gd name="connsiteY0" fmla="*/ 0 h 773723"/>
              <a:gd name="connsiteX1" fmla="*/ 0 w 511908"/>
              <a:gd name="connsiteY1" fmla="*/ 398584 h 773723"/>
              <a:gd name="connsiteX2" fmla="*/ 500185 w 511908"/>
              <a:gd name="connsiteY2" fmla="*/ 773723 h 773723"/>
              <a:gd name="connsiteX0" fmla="*/ 410308 w 410308"/>
              <a:gd name="connsiteY0" fmla="*/ 0 h 773723"/>
              <a:gd name="connsiteX1" fmla="*/ 0 w 410308"/>
              <a:gd name="connsiteY1" fmla="*/ 355599 h 773723"/>
              <a:gd name="connsiteX2" fmla="*/ 398585 w 410308"/>
              <a:gd name="connsiteY2" fmla="*/ 773723 h 773723"/>
              <a:gd name="connsiteX0" fmla="*/ 411351 w 411351"/>
              <a:gd name="connsiteY0" fmla="*/ 0 h 773723"/>
              <a:gd name="connsiteX1" fmla="*/ 1043 w 411351"/>
              <a:gd name="connsiteY1" fmla="*/ 355599 h 773723"/>
              <a:gd name="connsiteX2" fmla="*/ 399628 w 411351"/>
              <a:gd name="connsiteY2" fmla="*/ 773723 h 773723"/>
              <a:gd name="connsiteX0" fmla="*/ 410419 w 410419"/>
              <a:gd name="connsiteY0" fmla="*/ 0 h 773723"/>
              <a:gd name="connsiteX1" fmla="*/ 111 w 410419"/>
              <a:gd name="connsiteY1" fmla="*/ 355599 h 773723"/>
              <a:gd name="connsiteX2" fmla="*/ 398696 w 410419"/>
              <a:gd name="connsiteY2" fmla="*/ 773723 h 773723"/>
              <a:gd name="connsiteX0" fmla="*/ 410429 w 410429"/>
              <a:gd name="connsiteY0" fmla="*/ 0 h 773723"/>
              <a:gd name="connsiteX1" fmla="*/ 121 w 410429"/>
              <a:gd name="connsiteY1" fmla="*/ 355599 h 773723"/>
              <a:gd name="connsiteX2" fmla="*/ 398706 w 410429"/>
              <a:gd name="connsiteY2" fmla="*/ 773723 h 773723"/>
              <a:gd name="connsiteX0" fmla="*/ 410429 w 410429"/>
              <a:gd name="connsiteY0" fmla="*/ 0 h 773723"/>
              <a:gd name="connsiteX1" fmla="*/ 121 w 410429"/>
              <a:gd name="connsiteY1" fmla="*/ 355599 h 773723"/>
              <a:gd name="connsiteX2" fmla="*/ 398706 w 410429"/>
              <a:gd name="connsiteY2" fmla="*/ 773723 h 773723"/>
              <a:gd name="connsiteX0" fmla="*/ 410429 w 410429"/>
              <a:gd name="connsiteY0" fmla="*/ 0 h 773723"/>
              <a:gd name="connsiteX1" fmla="*/ 363538 w 410429"/>
              <a:gd name="connsiteY1" fmla="*/ 85969 h 773723"/>
              <a:gd name="connsiteX2" fmla="*/ 121 w 410429"/>
              <a:gd name="connsiteY2" fmla="*/ 355599 h 773723"/>
              <a:gd name="connsiteX3" fmla="*/ 398706 w 410429"/>
              <a:gd name="connsiteY3" fmla="*/ 773723 h 773723"/>
              <a:gd name="connsiteX0" fmla="*/ 410308 w 430362"/>
              <a:gd name="connsiteY0" fmla="*/ 0 h 773723"/>
              <a:gd name="connsiteX1" fmla="*/ 398586 w 430362"/>
              <a:gd name="connsiteY1" fmla="*/ 113323 h 773723"/>
              <a:gd name="connsiteX2" fmla="*/ 0 w 430362"/>
              <a:gd name="connsiteY2" fmla="*/ 355599 h 773723"/>
              <a:gd name="connsiteX3" fmla="*/ 398585 w 430362"/>
              <a:gd name="connsiteY3" fmla="*/ 773723 h 773723"/>
              <a:gd name="connsiteX0" fmla="*/ 386862 w 424801"/>
              <a:gd name="connsiteY0" fmla="*/ 0 h 797170"/>
              <a:gd name="connsiteX1" fmla="*/ 398586 w 424801"/>
              <a:gd name="connsiteY1" fmla="*/ 136770 h 797170"/>
              <a:gd name="connsiteX2" fmla="*/ 0 w 424801"/>
              <a:gd name="connsiteY2" fmla="*/ 379046 h 797170"/>
              <a:gd name="connsiteX3" fmla="*/ 398585 w 424801"/>
              <a:gd name="connsiteY3" fmla="*/ 797170 h 797170"/>
              <a:gd name="connsiteX0" fmla="*/ 386945 w 424884"/>
              <a:gd name="connsiteY0" fmla="*/ 0 h 797170"/>
              <a:gd name="connsiteX1" fmla="*/ 398669 w 424884"/>
              <a:gd name="connsiteY1" fmla="*/ 136770 h 797170"/>
              <a:gd name="connsiteX2" fmla="*/ 83 w 424884"/>
              <a:gd name="connsiteY2" fmla="*/ 379046 h 797170"/>
              <a:gd name="connsiteX3" fmla="*/ 363500 w 424884"/>
              <a:gd name="connsiteY3" fmla="*/ 687755 h 797170"/>
              <a:gd name="connsiteX4" fmla="*/ 398668 w 424884"/>
              <a:gd name="connsiteY4" fmla="*/ 797170 h 797170"/>
              <a:gd name="connsiteX0" fmla="*/ 386878 w 424817"/>
              <a:gd name="connsiteY0" fmla="*/ 0 h 797170"/>
              <a:gd name="connsiteX1" fmla="*/ 398602 w 424817"/>
              <a:gd name="connsiteY1" fmla="*/ 136770 h 797170"/>
              <a:gd name="connsiteX2" fmla="*/ 16 w 424817"/>
              <a:gd name="connsiteY2" fmla="*/ 379046 h 797170"/>
              <a:gd name="connsiteX3" fmla="*/ 382972 w 424817"/>
              <a:gd name="connsiteY3" fmla="*/ 668217 h 797170"/>
              <a:gd name="connsiteX4" fmla="*/ 398601 w 424817"/>
              <a:gd name="connsiteY4" fmla="*/ 797170 h 797170"/>
              <a:gd name="connsiteX0" fmla="*/ 328267 w 366206"/>
              <a:gd name="connsiteY0" fmla="*/ 0 h 797170"/>
              <a:gd name="connsiteX1" fmla="*/ 339991 w 366206"/>
              <a:gd name="connsiteY1" fmla="*/ 136770 h 797170"/>
              <a:gd name="connsiteX2" fmla="*/ 20 w 366206"/>
              <a:gd name="connsiteY2" fmla="*/ 402492 h 797170"/>
              <a:gd name="connsiteX3" fmla="*/ 324361 w 366206"/>
              <a:gd name="connsiteY3" fmla="*/ 668217 h 797170"/>
              <a:gd name="connsiteX4" fmla="*/ 339990 w 366206"/>
              <a:gd name="connsiteY4" fmla="*/ 797170 h 797170"/>
              <a:gd name="connsiteX0" fmla="*/ 328252 w 366191"/>
              <a:gd name="connsiteY0" fmla="*/ 0 h 797170"/>
              <a:gd name="connsiteX1" fmla="*/ 339976 w 366191"/>
              <a:gd name="connsiteY1" fmla="*/ 136770 h 797170"/>
              <a:gd name="connsiteX2" fmla="*/ 5 w 366191"/>
              <a:gd name="connsiteY2" fmla="*/ 402492 h 797170"/>
              <a:gd name="connsiteX3" fmla="*/ 324346 w 366191"/>
              <a:gd name="connsiteY3" fmla="*/ 668217 h 797170"/>
              <a:gd name="connsiteX4" fmla="*/ 339975 w 366191"/>
              <a:gd name="connsiteY4" fmla="*/ 797170 h 797170"/>
              <a:gd name="connsiteX0" fmla="*/ 328252 w 366191"/>
              <a:gd name="connsiteY0" fmla="*/ 0 h 791033"/>
              <a:gd name="connsiteX1" fmla="*/ 339976 w 366191"/>
              <a:gd name="connsiteY1" fmla="*/ 136770 h 791033"/>
              <a:gd name="connsiteX2" fmla="*/ 5 w 366191"/>
              <a:gd name="connsiteY2" fmla="*/ 402492 h 791033"/>
              <a:gd name="connsiteX3" fmla="*/ 324346 w 366191"/>
              <a:gd name="connsiteY3" fmla="*/ 668217 h 791033"/>
              <a:gd name="connsiteX4" fmla="*/ 317750 w 366191"/>
              <a:gd name="connsiteY4" fmla="*/ 791033 h 7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191" h="791033">
                <a:moveTo>
                  <a:pt x="328252" y="0"/>
                </a:moveTo>
                <a:cubicBezTo>
                  <a:pt x="320437" y="14328"/>
                  <a:pt x="408361" y="77504"/>
                  <a:pt x="339976" y="136770"/>
                </a:cubicBezTo>
                <a:cubicBezTo>
                  <a:pt x="271591" y="196037"/>
                  <a:pt x="-1297" y="204502"/>
                  <a:pt x="5" y="402492"/>
                </a:cubicBezTo>
                <a:cubicBezTo>
                  <a:pt x="1307" y="600482"/>
                  <a:pt x="257915" y="598530"/>
                  <a:pt x="324346" y="668217"/>
                </a:cubicBezTo>
                <a:cubicBezTo>
                  <a:pt x="390777" y="737904"/>
                  <a:pt x="311889" y="772797"/>
                  <a:pt x="317750" y="791033"/>
                </a:cubicBezTo>
              </a:path>
            </a:pathLst>
          </a:custGeom>
          <a:noFill/>
          <a:ln w="34925">
            <a:solidFill>
              <a:srgbClr val="010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0C0A084-13AC-2A46-A0B6-01022C6CA53E}"/>
              </a:ext>
            </a:extLst>
          </p:cNvPr>
          <p:cNvSpPr/>
          <p:nvPr/>
        </p:nvSpPr>
        <p:spPr>
          <a:xfrm>
            <a:off x="6229349" y="3311525"/>
            <a:ext cx="371475" cy="63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8931938-0846-1040-A356-FF6D9A0F0FCA}"/>
              </a:ext>
            </a:extLst>
          </p:cNvPr>
          <p:cNvSpPr/>
          <p:nvPr/>
        </p:nvSpPr>
        <p:spPr>
          <a:xfrm>
            <a:off x="5191123" y="3310518"/>
            <a:ext cx="371475" cy="63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3A1113-0724-F941-88A0-46691E1907F6}"/>
              </a:ext>
            </a:extLst>
          </p:cNvPr>
          <p:cNvGrpSpPr/>
          <p:nvPr/>
        </p:nvGrpSpPr>
        <p:grpSpPr>
          <a:xfrm>
            <a:off x="4849091" y="3158838"/>
            <a:ext cx="2120638" cy="926583"/>
            <a:chOff x="4849091" y="3158838"/>
            <a:chExt cx="2120638" cy="92658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6F7433-1CA5-0043-8769-8EC5DD1640BC}"/>
                </a:ext>
              </a:extLst>
            </p:cNvPr>
            <p:cNvSpPr txBox="1"/>
            <p:nvPr/>
          </p:nvSpPr>
          <p:spPr>
            <a:xfrm rot="20360941">
              <a:off x="4849091" y="3366655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3E69EF4-A612-6246-A5CD-E7D69FA9004A}"/>
                </a:ext>
              </a:extLst>
            </p:cNvPr>
            <p:cNvSpPr txBox="1"/>
            <p:nvPr/>
          </p:nvSpPr>
          <p:spPr>
            <a:xfrm rot="2147458">
              <a:off x="6270499" y="3366656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NFV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1DEAF41-F52D-3C48-863F-69E493CC4B95}"/>
                </a:ext>
              </a:extLst>
            </p:cNvPr>
            <p:cNvSpPr txBox="1"/>
            <p:nvPr/>
          </p:nvSpPr>
          <p:spPr>
            <a:xfrm>
              <a:off x="5369952" y="3685311"/>
              <a:ext cx="10988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Firewalls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B68C2C0-31FD-8146-A03C-C3F53431D4EB}"/>
                </a:ext>
              </a:extLst>
            </p:cNvPr>
            <p:cNvSpPr txBox="1"/>
            <p:nvPr/>
          </p:nvSpPr>
          <p:spPr>
            <a:xfrm>
              <a:off x="5453078" y="3158838"/>
              <a:ext cx="9728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caching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743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Architectural Principles of the Internet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0B46FF-167B-3B48-B828-2F0F97E3A461}"/>
              </a:ext>
            </a:extLst>
          </p:cNvPr>
          <p:cNvSpPr txBox="1"/>
          <p:nvPr/>
        </p:nvSpPr>
        <p:spPr>
          <a:xfrm>
            <a:off x="1111205" y="2084451"/>
            <a:ext cx="1051319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“Many members of the Internet community would argue that there is no architecture, but only a tradition, which was not written down for the first 25 years (or at least not by the IAB).  However, in very general terms, the community believes that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C2BAD-4F93-A747-8003-3DA947BC5F34}"/>
              </a:ext>
            </a:extLst>
          </p:cNvPr>
          <p:cNvSpPr/>
          <p:nvPr/>
        </p:nvSpPr>
        <p:spPr>
          <a:xfrm>
            <a:off x="941941" y="1923014"/>
            <a:ext cx="10917982" cy="19956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27DD0-812A-F84F-9067-974A55D4AACD}"/>
              </a:ext>
            </a:extLst>
          </p:cNvPr>
          <p:cNvSpPr txBox="1"/>
          <p:nvPr/>
        </p:nvSpPr>
        <p:spPr>
          <a:xfrm>
            <a:off x="1366008" y="1671224"/>
            <a:ext cx="14130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RFC  1958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54055-9C3C-EC4B-A4E1-9FB3F58F1A4B}"/>
              </a:ext>
            </a:extLst>
          </p:cNvPr>
          <p:cNvSpPr txBox="1"/>
          <p:nvPr/>
        </p:nvSpPr>
        <p:spPr>
          <a:xfrm>
            <a:off x="1429860" y="2583215"/>
            <a:ext cx="10513191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goal is connectivity, the tool is the Internet Protocol, and the intelligence is end to end rather than hidden in the network.”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AB9EC-7AA2-8B48-A30E-1B64A4D5E42D}"/>
              </a:ext>
            </a:extLst>
          </p:cNvPr>
          <p:cNvSpPr txBox="1"/>
          <p:nvPr/>
        </p:nvSpPr>
        <p:spPr>
          <a:xfrm>
            <a:off x="1959984" y="4274126"/>
            <a:ext cx="908425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F9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cornerstone beliefs:</a:t>
            </a:r>
          </a:p>
          <a:p>
            <a:pPr marL="577850" marR="0" lvl="0" indent="-311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F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simple connectivity</a:t>
            </a:r>
          </a:p>
          <a:p>
            <a:pPr marL="577850" marR="0" lvl="0" indent="-311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F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protocol: that narrow waist</a:t>
            </a:r>
          </a:p>
          <a:p>
            <a:pPr marL="577850" marR="0" lvl="0" indent="-311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F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intelligence, complexity at network 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56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1324</Words>
  <Application>Microsoft Macintosh PowerPoint</Application>
  <PresentationFormat>Widescreen</PresentationFormat>
  <Paragraphs>462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Wingdings</vt:lpstr>
      <vt:lpstr>1_Office Theme</vt:lpstr>
      <vt:lpstr>2_Office Theme</vt:lpstr>
      <vt:lpstr>Office Theme</vt:lpstr>
      <vt:lpstr>PowerPoint Presentation</vt:lpstr>
      <vt:lpstr>Flow table abstraction</vt:lpstr>
      <vt:lpstr>Flow table abstraction</vt:lpstr>
      <vt:lpstr>OpenFlow: flow table entries</vt:lpstr>
      <vt:lpstr>OpenFlow: examples</vt:lpstr>
      <vt:lpstr>OpenFlow example</vt:lpstr>
      <vt:lpstr>The IP hourglass</vt:lpstr>
      <vt:lpstr>The IP hourglass, at middle age</vt:lpstr>
      <vt:lpstr>Architectural Principles of the Internet</vt:lpstr>
      <vt:lpstr>Network-layer functions</vt:lpstr>
      <vt:lpstr>Per-router control plane</vt:lpstr>
      <vt:lpstr>Software-Defined Networking (SDN) control plane</vt:lpstr>
      <vt:lpstr>Routing protocols</vt:lpstr>
      <vt:lpstr>Graph abstraction: link costs</vt:lpstr>
      <vt:lpstr>Routing algorithm classification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James Kurose</dc:creator>
  <cp:lastModifiedBy>James Kurose</cp:lastModifiedBy>
  <cp:revision>61</cp:revision>
  <dcterms:created xsi:type="dcterms:W3CDTF">2020-08-26T01:40:50Z</dcterms:created>
  <dcterms:modified xsi:type="dcterms:W3CDTF">2020-11-10T15:21:02Z</dcterms:modified>
</cp:coreProperties>
</file>